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Default Extension="fntdata" ContentType="application/x-fontdata"/>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17.xml" ContentType="application/vnd.openxmlformats-officedocument.theme+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media/image6.png" ContentType="image/png"/>
  <Override PartName="/ppt/media/image12.wmf" ContentType="image/x-wmf"/>
  <Override PartName="/ppt/media/image8.jpeg" ContentType="image/jpeg"/>
  <Override PartName="/ppt/media/image18.png" ContentType="image/png"/>
  <Override PartName="/ppt/media/image1.png" ContentType="image/png"/>
  <Override PartName="/ppt/media/image3.png" ContentType="image/png"/>
  <Override PartName="/ppt/media/image2.jpeg" ContentType="image/jpeg"/>
  <Override PartName="/ppt/media/image17.jpeg" ContentType="image/jpeg"/>
  <Override PartName="/ppt/media/image5.png" ContentType="image/png"/>
  <Override PartName="/ppt/media/image4.jpeg" ContentType="image/jpeg"/>
  <Override PartName="/ppt/media/image7.png" ContentType="image/png"/>
  <Override PartName="/ppt/media/image10.jpeg" ContentType="image/jpeg"/>
  <Override PartName="/ppt/media/image9.jpeg" ContentType="image/jpeg"/>
  <Override PartName="/ppt/media/image11.png" ContentType="image/png"/>
  <Override PartName="/ppt/media/image13.png" ContentType="image/png"/>
  <Override PartName="/ppt/media/image14.png" ContentType="image/png"/>
  <Override PartName="/ppt/media/image15.jpeg" ContentType="image/jpeg"/>
  <Override PartName="/ppt/media/image16.jpeg" ContentType="image/jpeg"/>
  <Override PartName="/ppt/media/image19.png" ContentType="image/png"/>
  <Override PartName="/ppt/media/image20.jpeg" ContentType="image/jpeg"/>
  <Override PartName="/ppt/media/image21.jpeg" ContentType="image/jpeg"/>
  <Override PartName="/ppt/media/image22.jpe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Masters/slideMaster1.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_rels/slideMaster1.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2.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fonts/Font_2_DejaVu_Sans_Regular.fntdata" ContentType="application/x-fontdata"/>
  <Override PartName="/ppt/fonts/Font_3_DejaVu_Sans_Bold.fntdata" ContentType="application/x-fontdata"/>
  <Override PartName="/ppt/fonts/Font_4_DejaVu_Sans_Italic.fntdata" ContentType="application/x-fontdata"/>
  <Override PartName="/ppt/fonts/Font_1_Bahnschrift_Regular.fntdata" ContentType="application/x-fontdata"/>
  <Override PartName="/ppt/fonts/Font_5_DejaVu_Sans_BoldItalic.fntdata" ContentType="application/x-fontdata"/>
  <Override PartName="/ppt/presProps.xml" ContentType="application/vnd.openxmlformats-officedocument.presentationml.presProps+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embedTrueTypeFonts="1">
  <p:sldMasterIdLst>
    <p:sldMasterId id="2147483648" r:id="rId2"/>
    <p:sldMasterId id="2147483665" r:id="rId3"/>
    <p:sldMasterId id="2147483667" r:id="rId4"/>
  </p:sldMasterIdLst>
  <p:notesMasterIdLst>
    <p:notesMasterId r:id="rId5"/>
  </p:notesMasterIdLst>
  <p:sldIdLst>
    <p:sldId id="256" r:id="rId6"/>
    <p:sldId id="257" r:id="rId7"/>
    <p:sldId id="258" r:id="rId8"/>
    <p:sldId id="259" r:id="rId9"/>
    <p:sldId id="260" r:id="rId10"/>
    <p:sldId id="261" r:id="rId11"/>
  </p:sldIdLst>
  <p:sldSz cx="12192000" cy="6858000"/>
  <p:notesSz cx="7099300" cy="10234613"/>
  <p:embeddedFontLst>
    <p:embeddedFont>
      <p:font typeface="Bahnschrift SemiBold"/>
    </p:embeddedFont>
    <p:embeddedFont>
      <p:font typeface="Bahnschrift"/>
      <p:regular r:id="rId12"/>
      <p:bold r:id="rId12"/>
    </p:embeddedFont>
    <p:embeddedFont>
      <p:font typeface="+mn-lt"/>
    </p:embeddedFont>
    <p:embeddedFont>
      <p:font typeface="Calibri Light"/>
    </p:embeddedFont>
    <p:embeddedFont>
      <p:font typeface="Microsoft YaHei"/>
    </p:embeddedFont>
    <p:embeddedFont>
      <p:font typeface="DejaVu Sans"/>
      <p:regular r:id="rId13"/>
      <p:bold r:id="rId14"/>
      <p:italic r:id="rId15"/>
      <p:boldItalic r:id="rId16"/>
    </p:embeddedFont>
    <p:embeddedFont>
      <p:font typeface="+mn-ea"/>
    </p:embeddedFont>
    <p:embeddedFont>
      <p:font typeface="Arial Unicode MS"/>
    </p:embeddedFont>
  </p:embeddedFontLst>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15.xml"/><Relationship Id="rId4" Type="http://schemas.openxmlformats.org/officeDocument/2006/relationships/slideMaster" Target="slideMasters/slideMaster16.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font" Target="fonts/Font_1_Bahnschrift_Regular.fntdata"/><Relationship Id="rId13" Type="http://schemas.openxmlformats.org/officeDocument/2006/relationships/font" Target="fonts/Font_2_DejaVu_Sans_Regular.fntdata"/><Relationship Id="rId14" Type="http://schemas.openxmlformats.org/officeDocument/2006/relationships/font" Target="fonts/Font_3_DejaVu_Sans_Bold.fntdata"/><Relationship Id="rId15" Type="http://schemas.openxmlformats.org/officeDocument/2006/relationships/font" Target="fonts/Font_4_DejaVu_Sans_Italic.fntdata"/><Relationship Id="rId16" Type="http://schemas.openxmlformats.org/officeDocument/2006/relationships/font" Target="fonts/Font_5_DejaVu_Sans_BoldItalic.fntdata"/><Relationship Id="rId17"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PlaceHolder 1"/>
          <p:cNvSpPr>
            <a:spLocks noGrp="1"/>
          </p:cNvSpPr>
          <p:nvPr>
            <p:ph type="sldImg"/>
          </p:nvPr>
        </p:nvSpPr>
        <p:spPr>
          <a:xfrm>
            <a:off x="0" y="812520"/>
            <a:ext cx="0" cy="0"/>
          </a:xfrm>
          <a:prstGeom prst="rect">
            <a:avLst/>
          </a:prstGeom>
          <a:noFill/>
          <a:ln w="0">
            <a:noFill/>
          </a:ln>
        </p:spPr>
        <p:txBody>
          <a:bodyPr lIns="0" rIns="0" tIns="0" bIns="0" anchor="ctr">
            <a:noAutofit/>
          </a:bodyPr>
          <a:p>
            <a:pPr algn="ctr"/>
            <a:r>
              <a:rPr b="0" lang="it-IT" sz="4400" strike="noStrike" u="none">
                <a:solidFill>
                  <a:srgbClr val="000000"/>
                </a:solidFill>
                <a:effectLst/>
                <a:uFillTx/>
                <a:latin typeface="Arial"/>
              </a:rPr>
              <a:t>Fai clic per spostare la diapositiva</a:t>
            </a:r>
            <a:endParaRPr b="0" lang="it-IT" sz="4400" strike="noStrike" u="none">
              <a:solidFill>
                <a:srgbClr val="000000"/>
              </a:solidFill>
              <a:effectLst/>
              <a:uFillTx/>
              <a:latin typeface="Arial"/>
            </a:endParaRPr>
          </a:p>
        </p:txBody>
      </p:sp>
      <p:sp>
        <p:nvSpPr>
          <p:cNvPr id="94"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indent="0">
              <a:buNone/>
            </a:pPr>
            <a:r>
              <a:rPr b="0" lang="it-IT" sz="2000" strike="noStrike" u="none">
                <a:solidFill>
                  <a:srgbClr val="000000"/>
                </a:solidFill>
                <a:effectLst/>
                <a:uFillTx/>
                <a:latin typeface="Arial"/>
              </a:rPr>
              <a:t>Fai clic per modificare il formato delle note</a:t>
            </a:r>
            <a:endParaRPr b="0" lang="it-IT" sz="2000" strike="noStrike" u="none">
              <a:solidFill>
                <a:srgbClr val="000000"/>
              </a:solidFill>
              <a:effectLst/>
              <a:uFillTx/>
              <a:latin typeface="Arial"/>
            </a:endParaRPr>
          </a:p>
        </p:txBody>
      </p:sp>
      <p:sp>
        <p:nvSpPr>
          <p:cNvPr id="95"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it-IT" sz="1400" strike="noStrike" u="none">
                <a:solidFill>
                  <a:srgbClr val="000000"/>
                </a:solidFill>
                <a:effectLst/>
                <a:uFillTx/>
                <a:latin typeface="Times New Roman"/>
              </a:rPr>
              <a:t> </a:t>
            </a:r>
            <a:endParaRPr b="0" lang="it-IT" sz="1400" strike="noStrike" u="none">
              <a:solidFill>
                <a:srgbClr val="000000"/>
              </a:solidFill>
              <a:effectLst/>
              <a:uFillTx/>
              <a:latin typeface="Times New Roman"/>
            </a:endParaRPr>
          </a:p>
        </p:txBody>
      </p:sp>
      <p:sp>
        <p:nvSpPr>
          <p:cNvPr id="96" name="PlaceHolder 4"/>
          <p:cNvSpPr>
            <a:spLocks noGrp="1"/>
          </p:cNvSpPr>
          <p:nvPr>
            <p:ph type="dt" idx="52"/>
          </p:nvPr>
        </p:nvSpPr>
        <p:spPr>
          <a:xfrm>
            <a:off x="4278960" y="0"/>
            <a:ext cx="3280680" cy="534240"/>
          </a:xfrm>
          <a:prstGeom prst="rect">
            <a:avLst/>
          </a:prstGeom>
          <a:noFill/>
          <a:ln w="0">
            <a:noFill/>
          </a:ln>
        </p:spPr>
        <p:txBody>
          <a:bodyPr lIns="0" rIns="0" tIns="0" bIns="0" anchor="t">
            <a:noAutofit/>
          </a:bodyPr>
          <a:lstStyle>
            <a:lvl1pPr indent="0" algn="r">
              <a:buNone/>
              <a:defRPr b="0" lang="it-IT" sz="1400" strike="noStrike" u="none">
                <a:solidFill>
                  <a:srgbClr val="000000"/>
                </a:solidFill>
                <a:effectLst/>
                <a:uFillTx/>
                <a:latin typeface="Times New Roman"/>
              </a:defRPr>
            </a:lvl1pPr>
          </a:lstStyle>
          <a:p>
            <a:pPr indent="0" algn="r">
              <a:buNone/>
            </a:pPr>
            <a:r>
              <a:rPr b="0" lang="it-IT" sz="1400" strike="noStrike" u="none">
                <a:solidFill>
                  <a:srgbClr val="000000"/>
                </a:solidFill>
                <a:effectLst/>
                <a:uFillTx/>
                <a:latin typeface="Times New Roman"/>
              </a:rPr>
              <a:t> </a:t>
            </a:r>
            <a:endParaRPr b="0" lang="it-IT" sz="1400" strike="noStrike" u="none">
              <a:solidFill>
                <a:srgbClr val="000000"/>
              </a:solidFill>
              <a:effectLst/>
              <a:uFillTx/>
              <a:latin typeface="Times New Roman"/>
            </a:endParaRPr>
          </a:p>
        </p:txBody>
      </p:sp>
      <p:sp>
        <p:nvSpPr>
          <p:cNvPr id="97" name="PlaceHolder 5"/>
          <p:cNvSpPr>
            <a:spLocks noGrp="1"/>
          </p:cNvSpPr>
          <p:nvPr>
            <p:ph type="ftr" idx="53"/>
          </p:nvPr>
        </p:nvSpPr>
        <p:spPr>
          <a:xfrm>
            <a:off x="0" y="10157400"/>
            <a:ext cx="3280680" cy="534240"/>
          </a:xfrm>
          <a:prstGeom prst="rect">
            <a:avLst/>
          </a:prstGeom>
          <a:noFill/>
          <a:ln w="0">
            <a:noFill/>
          </a:ln>
        </p:spPr>
        <p:txBody>
          <a:bodyPr lIns="0" rIns="0" tIns="0" bIns="0" anchor="b">
            <a:noAutofit/>
          </a:bodyPr>
          <a:lstStyle>
            <a:lvl1pPr indent="0">
              <a:buNone/>
              <a:defRPr b="0" lang="it-IT" sz="1400" strike="noStrike" u="none">
                <a:solidFill>
                  <a:srgbClr val="000000"/>
                </a:solidFill>
                <a:effectLst/>
                <a:uFillTx/>
                <a:latin typeface="Times New Roman"/>
              </a:defRPr>
            </a:lvl1pPr>
          </a:lstStyle>
          <a:p>
            <a:pPr indent="0">
              <a:buNone/>
            </a:pPr>
            <a:r>
              <a:rPr b="0" lang="it-IT" sz="1400" strike="noStrike" u="none">
                <a:solidFill>
                  <a:srgbClr val="000000"/>
                </a:solidFill>
                <a:effectLst/>
                <a:uFillTx/>
                <a:latin typeface="Times New Roman"/>
              </a:rPr>
              <a:t> </a:t>
            </a:r>
            <a:endParaRPr b="0" lang="it-IT" sz="1400" strike="noStrike" u="none">
              <a:solidFill>
                <a:srgbClr val="000000"/>
              </a:solidFill>
              <a:effectLst/>
              <a:uFillTx/>
              <a:latin typeface="Times New Roman"/>
            </a:endParaRPr>
          </a:p>
        </p:txBody>
      </p:sp>
      <p:sp>
        <p:nvSpPr>
          <p:cNvPr id="98" name="PlaceHolder 6"/>
          <p:cNvSpPr>
            <a:spLocks noGrp="1"/>
          </p:cNvSpPr>
          <p:nvPr>
            <p:ph type="sldNum" idx="54"/>
          </p:nvPr>
        </p:nvSpPr>
        <p:spPr>
          <a:xfrm>
            <a:off x="4278960" y="10157400"/>
            <a:ext cx="3280680" cy="534240"/>
          </a:xfrm>
          <a:prstGeom prst="rect">
            <a:avLst/>
          </a:prstGeom>
          <a:noFill/>
          <a:ln w="0">
            <a:noFill/>
          </a:ln>
        </p:spPr>
        <p:txBody>
          <a:bodyPr lIns="0" rIns="0" tIns="0" bIns="0" anchor="b">
            <a:noAutofit/>
          </a:bodyPr>
          <a:lstStyle>
            <a:lvl1pPr indent="0" algn="r">
              <a:buNone/>
              <a:defRPr b="0" lang="it-IT" sz="1400" strike="noStrike" u="none">
                <a:solidFill>
                  <a:srgbClr val="000000"/>
                </a:solidFill>
                <a:effectLst/>
                <a:uFillTx/>
                <a:latin typeface="Times New Roman"/>
              </a:defRPr>
            </a:lvl1pPr>
          </a:lstStyle>
          <a:p>
            <a:pPr indent="0" algn="r">
              <a:buNone/>
            </a:pPr>
            <a:fld id="{9F1A5763-0D74-47A5-816F-585333778E1B}" type="slidenum">
              <a:rPr b="0" lang="it-IT" sz="1400" strike="noStrike" u="none">
                <a:solidFill>
                  <a:srgbClr val="000000"/>
                </a:solidFill>
                <a:effectLst/>
                <a:uFillTx/>
                <a:latin typeface="Times New Roman"/>
              </a:rPr>
              <a:t>1</a:t>
            </a:fld>
            <a:endParaRPr b="0" lang="it-IT" sz="1400" strike="noStrike" u="non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laceHolder 1"/>
          <p:cNvSpPr>
            <a:spLocks noGrp="1"/>
          </p:cNvSpPr>
          <p:nvPr>
            <p:ph type="sldImg"/>
          </p:nvPr>
        </p:nvSpPr>
        <p:spPr>
          <a:xfrm>
            <a:off x="479520" y="1279440"/>
            <a:ext cx="6138720" cy="3452760"/>
          </a:xfrm>
          <a:prstGeom prst="rect">
            <a:avLst/>
          </a:prstGeom>
          <a:ln w="0">
            <a:noFill/>
          </a:ln>
        </p:spPr>
      </p:sp>
      <p:sp>
        <p:nvSpPr>
          <p:cNvPr id="185" name="PlaceHolder 2"/>
          <p:cNvSpPr>
            <a:spLocks noGrp="1"/>
          </p:cNvSpPr>
          <p:nvPr>
            <p:ph type="body"/>
          </p:nvPr>
        </p:nvSpPr>
        <p:spPr>
          <a:xfrm>
            <a:off x="709920" y="4925160"/>
            <a:ext cx="5677920" cy="4028040"/>
          </a:xfrm>
          <a:prstGeom prst="rect">
            <a:avLst/>
          </a:prstGeom>
          <a:noFill/>
          <a:ln w="0">
            <a:noFill/>
          </a:ln>
        </p:spPr>
        <p:txBody>
          <a:bodyPr lIns="94680" rIns="94680" tIns="47160" bIns="47160" anchor="t">
            <a:noAutofit/>
          </a:bodyPr>
          <a:p>
            <a:pPr indent="0">
              <a:buNone/>
            </a:pPr>
            <a:endParaRPr b="0" lang="it-IT" sz="1800" strike="noStrike" u="none">
              <a:solidFill>
                <a:srgbClr val="000000"/>
              </a:solidFill>
              <a:effectLst/>
              <a:uFillTx/>
              <a:latin typeface="Arial"/>
            </a:endParaRPr>
          </a:p>
        </p:txBody>
      </p:sp>
      <p:sp>
        <p:nvSpPr>
          <p:cNvPr id="186" name="PlaceHolder 3"/>
          <p:cNvSpPr>
            <a:spLocks noGrp="1"/>
          </p:cNvSpPr>
          <p:nvPr>
            <p:ph type="sldNum" idx="55"/>
          </p:nvPr>
        </p:nvSpPr>
        <p:spPr>
          <a:xfrm>
            <a:off x="4021920" y="9721440"/>
            <a:ext cx="3073680" cy="511200"/>
          </a:xfrm>
          <a:prstGeom prst="rect">
            <a:avLst/>
          </a:prstGeom>
          <a:noFill/>
          <a:ln w="0">
            <a:noFill/>
          </a:ln>
        </p:spPr>
        <p:txBody>
          <a:bodyPr lIns="94680" rIns="94680" tIns="47160" bIns="47160" anchor="b">
            <a:noAutofit/>
          </a:bodyPr>
          <a:lstStyle>
            <a:lvl1pPr indent="0" algn="r" defTabSz="457200">
              <a:lnSpc>
                <a:spcPct val="100000"/>
              </a:lnSpc>
              <a:buNone/>
              <a:tabLst>
                <a:tab algn="l" pos="0"/>
              </a:tabLst>
              <a:defRPr b="0" lang="it-IT" sz="1200" strike="noStrike" u="none">
                <a:solidFill>
                  <a:schemeClr val="dk1"/>
                </a:solidFill>
                <a:effectLst/>
                <a:uFillTx/>
                <a:latin typeface="+mn-lt"/>
                <a:ea typeface="+mn-ea"/>
              </a:defRPr>
            </a:lvl1pPr>
          </a:lstStyle>
          <a:p>
            <a:pPr indent="0" algn="r" defTabSz="457200">
              <a:lnSpc>
                <a:spcPct val="100000"/>
              </a:lnSpc>
              <a:buNone/>
              <a:tabLst>
                <a:tab algn="l" pos="0"/>
              </a:tabLst>
            </a:pPr>
            <a:fld id="{059103FE-6F18-4B91-A676-2AD50CF7FE40}" type="slidenum">
              <a:rPr b="0" lang="it-IT" sz="1200" strike="noStrike" u="none">
                <a:solidFill>
                  <a:schemeClr val="dk1"/>
                </a:solidFill>
                <a:effectLst/>
                <a:uFillTx/>
                <a:latin typeface="+mn-lt"/>
                <a:ea typeface="+mn-ea"/>
              </a:rPr>
              <a:t>&lt;numero&gt;</a:t>
            </a:fld>
            <a:endParaRPr b="0" lang="it-IT" sz="1200" strike="noStrike" u="none">
              <a:solidFill>
                <a:srgbClr val="000000"/>
              </a:solidFill>
              <a:effectLst/>
              <a:uFillTx/>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PlaceHolder 1"/>
          <p:cNvSpPr>
            <a:spLocks noGrp="1"/>
          </p:cNvSpPr>
          <p:nvPr>
            <p:ph type="sldImg"/>
          </p:nvPr>
        </p:nvSpPr>
        <p:spPr>
          <a:xfrm>
            <a:off x="479520" y="1279440"/>
            <a:ext cx="6139080" cy="3453120"/>
          </a:xfrm>
          <a:prstGeom prst="rect">
            <a:avLst/>
          </a:prstGeom>
          <a:ln w="0">
            <a:noFill/>
          </a:ln>
        </p:spPr>
      </p:sp>
      <p:sp>
        <p:nvSpPr>
          <p:cNvPr id="188" name="PlaceHolder 2"/>
          <p:cNvSpPr>
            <a:spLocks noGrp="1"/>
          </p:cNvSpPr>
          <p:nvPr>
            <p:ph type="body"/>
          </p:nvPr>
        </p:nvSpPr>
        <p:spPr>
          <a:xfrm>
            <a:off x="709920" y="4925160"/>
            <a:ext cx="5678280" cy="4028400"/>
          </a:xfrm>
          <a:prstGeom prst="rect">
            <a:avLst/>
          </a:prstGeom>
          <a:noFill/>
          <a:ln w="0">
            <a:noFill/>
          </a:ln>
        </p:spPr>
        <p:txBody>
          <a:bodyPr lIns="94680" rIns="94680" tIns="47160" bIns="47160" anchor="t">
            <a:noAutofit/>
          </a:bodyPr>
          <a:p>
            <a:pPr indent="0">
              <a:buNone/>
            </a:pPr>
            <a:endParaRPr b="0" lang="it-IT" sz="1800" strike="noStrike" u="none">
              <a:solidFill>
                <a:srgbClr val="000000"/>
              </a:solidFill>
              <a:effectLst/>
              <a:uFillTx/>
              <a:latin typeface="Arial"/>
            </a:endParaRPr>
          </a:p>
        </p:txBody>
      </p:sp>
      <p:sp>
        <p:nvSpPr>
          <p:cNvPr id="189" name="PlaceHolder 3"/>
          <p:cNvSpPr>
            <a:spLocks noGrp="1"/>
          </p:cNvSpPr>
          <p:nvPr>
            <p:ph type="sldNum" idx="56"/>
          </p:nvPr>
        </p:nvSpPr>
        <p:spPr>
          <a:xfrm>
            <a:off x="4021920" y="9721440"/>
            <a:ext cx="3074040" cy="511560"/>
          </a:xfrm>
          <a:prstGeom prst="rect">
            <a:avLst/>
          </a:prstGeom>
          <a:noFill/>
          <a:ln w="0">
            <a:noFill/>
          </a:ln>
        </p:spPr>
        <p:txBody>
          <a:bodyPr lIns="94680" rIns="94680" tIns="47160" bIns="47160" anchor="b">
            <a:noAutofit/>
          </a:bodyPr>
          <a:lstStyle>
            <a:lvl1pPr indent="0" algn="r" defTabSz="457200">
              <a:lnSpc>
                <a:spcPct val="100000"/>
              </a:lnSpc>
              <a:buNone/>
              <a:tabLst>
                <a:tab algn="l" pos="0"/>
              </a:tabLst>
              <a:defRPr b="0" lang="it-IT" sz="1200" strike="noStrike" u="none">
                <a:solidFill>
                  <a:schemeClr val="dk1"/>
                </a:solidFill>
                <a:effectLst/>
                <a:uFillTx/>
                <a:latin typeface="+mn-lt"/>
                <a:ea typeface="+mn-ea"/>
              </a:defRPr>
            </a:lvl1pPr>
          </a:lstStyle>
          <a:p>
            <a:pPr indent="0" algn="r" defTabSz="457200">
              <a:lnSpc>
                <a:spcPct val="100000"/>
              </a:lnSpc>
              <a:buNone/>
              <a:tabLst>
                <a:tab algn="l" pos="0"/>
              </a:tabLst>
            </a:pPr>
            <a:fld id="{11700189-54CC-448E-B622-6D2CE15EE1F6}" type="slidenum">
              <a:rPr b="0" lang="it-IT" sz="1200" strike="noStrike" u="none">
                <a:solidFill>
                  <a:schemeClr val="dk1"/>
                </a:solidFill>
                <a:effectLst/>
                <a:uFillTx/>
                <a:latin typeface="+mn-lt"/>
                <a:ea typeface="+mn-ea"/>
              </a:rPr>
              <a:t>&lt;numero&gt;</a:t>
            </a:fld>
            <a:endParaRPr b="0" lang="it-IT" sz="1200" strike="noStrike" u="none">
              <a:solidFill>
                <a:srgbClr val="000000"/>
              </a:solidFill>
              <a:effectLst/>
              <a:uFillTx/>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sldImg"/>
          </p:nvPr>
        </p:nvSpPr>
        <p:spPr>
          <a:xfrm>
            <a:off x="480960" y="1279440"/>
            <a:ext cx="6140520" cy="3453120"/>
          </a:xfrm>
          <a:prstGeom prst="rect">
            <a:avLst/>
          </a:prstGeom>
          <a:ln w="0">
            <a:noFill/>
          </a:ln>
        </p:spPr>
      </p:sp>
      <p:sp>
        <p:nvSpPr>
          <p:cNvPr id="191" name="PlaceHolder 2"/>
          <p:cNvSpPr>
            <a:spLocks noGrp="1"/>
          </p:cNvSpPr>
          <p:nvPr>
            <p:ph type="body"/>
          </p:nvPr>
        </p:nvSpPr>
        <p:spPr>
          <a:xfrm>
            <a:off x="710280" y="4925160"/>
            <a:ext cx="5682240" cy="4028400"/>
          </a:xfrm>
          <a:prstGeom prst="rect">
            <a:avLst/>
          </a:prstGeom>
          <a:noFill/>
          <a:ln w="0">
            <a:noFill/>
          </a:ln>
        </p:spPr>
        <p:txBody>
          <a:bodyPr lIns="94680" rIns="94680" tIns="47160" bIns="47160" anchor="t">
            <a:noAutofit/>
          </a:bodyPr>
          <a:p>
            <a:pPr indent="0">
              <a:buNone/>
            </a:pPr>
            <a:endParaRPr b="0" lang="it-IT" sz="1800" strike="noStrike" u="none">
              <a:solidFill>
                <a:srgbClr val="000000"/>
              </a:solidFill>
              <a:effectLst/>
              <a:uFillTx/>
              <a:latin typeface="Arial"/>
            </a:endParaRPr>
          </a:p>
        </p:txBody>
      </p:sp>
      <p:sp>
        <p:nvSpPr>
          <p:cNvPr id="192" name="PlaceHolder 3"/>
          <p:cNvSpPr>
            <a:spLocks noGrp="1"/>
          </p:cNvSpPr>
          <p:nvPr>
            <p:ph type="sldNum" idx="57"/>
          </p:nvPr>
        </p:nvSpPr>
        <p:spPr>
          <a:xfrm>
            <a:off x="4024800" y="9721440"/>
            <a:ext cx="3076200" cy="511560"/>
          </a:xfrm>
          <a:prstGeom prst="rect">
            <a:avLst/>
          </a:prstGeom>
          <a:noFill/>
          <a:ln w="0">
            <a:noFill/>
          </a:ln>
        </p:spPr>
        <p:txBody>
          <a:bodyPr lIns="94680" rIns="94680" tIns="47160" bIns="47160" anchor="b">
            <a:noAutofit/>
          </a:bodyPr>
          <a:lstStyle>
            <a:lvl1pPr indent="0" algn="r" defTabSz="457200">
              <a:lnSpc>
                <a:spcPct val="100000"/>
              </a:lnSpc>
              <a:buNone/>
              <a:tabLst>
                <a:tab algn="l" pos="0"/>
              </a:tabLst>
              <a:defRPr b="0" lang="it-IT" sz="1200" strike="noStrike" u="none">
                <a:solidFill>
                  <a:schemeClr val="dk1"/>
                </a:solidFill>
                <a:effectLst/>
                <a:uFillTx/>
                <a:latin typeface="+mn-lt"/>
                <a:ea typeface="+mn-ea"/>
              </a:defRPr>
            </a:lvl1pPr>
          </a:lstStyle>
          <a:p>
            <a:pPr indent="0" algn="r" defTabSz="457200">
              <a:lnSpc>
                <a:spcPct val="100000"/>
              </a:lnSpc>
              <a:buNone/>
              <a:tabLst>
                <a:tab algn="l" pos="0"/>
              </a:tabLst>
            </a:pPr>
            <a:fld id="{0BD22F59-4EF6-4E31-9AD2-8DE4A188A12F}" type="slidenum">
              <a:rPr b="0" lang="it-IT" sz="1200" strike="noStrike" u="none">
                <a:solidFill>
                  <a:schemeClr val="dk1"/>
                </a:solidFill>
                <a:effectLst/>
                <a:uFillTx/>
                <a:latin typeface="+mn-lt"/>
                <a:ea typeface="+mn-ea"/>
              </a:rPr>
              <a:t>&lt;numero&gt;</a:t>
            </a:fld>
            <a:endParaRPr b="0" lang="it-IT" sz="1200" strike="noStrike" u="none">
              <a:solidFill>
                <a:srgbClr val="000000"/>
              </a:solidFill>
              <a:effectLst/>
              <a:uFillTx/>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body"/>
          </p:nvPr>
        </p:nvSpPr>
        <p:spPr>
          <a:xfrm>
            <a:off x="709920" y="4925160"/>
            <a:ext cx="5677200" cy="4027320"/>
          </a:xfrm>
          <a:prstGeom prst="rect">
            <a:avLst/>
          </a:prstGeom>
          <a:noFill/>
          <a:ln w="0">
            <a:noFill/>
          </a:ln>
        </p:spPr>
        <p:txBody>
          <a:bodyPr lIns="94680" rIns="94680" tIns="47160" bIns="47160" anchor="t">
            <a:noAutofit/>
          </a:bodyPr>
          <a:p>
            <a:pPr indent="0">
              <a:buNone/>
            </a:pPr>
            <a:endParaRPr b="0" lang="it-IT" sz="1800" strike="noStrike" u="none">
              <a:solidFill>
                <a:srgbClr val="000000"/>
              </a:solidFill>
              <a:effectLst/>
              <a:uFillTx/>
              <a:latin typeface="Arial"/>
            </a:endParaRPr>
          </a:p>
        </p:txBody>
      </p:sp>
      <p:sp>
        <p:nvSpPr>
          <p:cNvPr id="194" name="CustomShape 6"/>
          <p:cNvSpPr/>
          <p:nvPr/>
        </p:nvSpPr>
        <p:spPr>
          <a:xfrm>
            <a:off x="4021920" y="9721440"/>
            <a:ext cx="3072960" cy="510480"/>
          </a:xfrm>
          <a:prstGeom prst="rect">
            <a:avLst/>
          </a:prstGeom>
          <a:noFill/>
          <a:ln w="0">
            <a:noFill/>
          </a:ln>
        </p:spPr>
        <p:style>
          <a:lnRef idx="0"/>
          <a:fillRef idx="0"/>
          <a:effectRef idx="0"/>
          <a:fontRef idx="minor"/>
        </p:style>
        <p:txBody>
          <a:bodyPr lIns="94680" rIns="94680" tIns="47160" bIns="47160" anchor="b">
            <a:noAutofit/>
          </a:bodyPr>
          <a:p>
            <a:pPr algn="r" defTabSz="914400">
              <a:lnSpc>
                <a:spcPct val="100000"/>
              </a:lnSpc>
            </a:pPr>
            <a:fld id="{E84E4F28-065F-495B-957C-C61A78D3A86E}" type="slidenum">
              <a:rPr b="0" lang="it-IT" sz="1200" strike="noStrike" u="none">
                <a:solidFill>
                  <a:srgbClr val="000000"/>
                </a:solidFill>
                <a:effectLst/>
                <a:uFillTx/>
                <a:latin typeface="+mn-lt"/>
                <a:ea typeface="+mn-ea"/>
              </a:rPr>
              <a:t>&lt;numero&gt;</a:t>
            </a:fld>
            <a:endParaRPr b="0" lang="it-IT" sz="1200" strike="noStrike" u="none">
              <a:solidFill>
                <a:srgbClr val="000000"/>
              </a:solidFill>
              <a:effectLst/>
              <a:uFillTx/>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sldImg"/>
          </p:nvPr>
        </p:nvSpPr>
        <p:spPr>
          <a:xfrm>
            <a:off x="479520" y="1279440"/>
            <a:ext cx="6138720" cy="3452760"/>
          </a:xfrm>
          <a:prstGeom prst="rect">
            <a:avLst/>
          </a:prstGeom>
          <a:ln w="0">
            <a:noFill/>
          </a:ln>
        </p:spPr>
      </p:sp>
      <p:sp>
        <p:nvSpPr>
          <p:cNvPr id="196" name="PlaceHolder 2"/>
          <p:cNvSpPr>
            <a:spLocks noGrp="1"/>
          </p:cNvSpPr>
          <p:nvPr>
            <p:ph type="body"/>
          </p:nvPr>
        </p:nvSpPr>
        <p:spPr>
          <a:xfrm>
            <a:off x="709920" y="4925160"/>
            <a:ext cx="5677920" cy="4028040"/>
          </a:xfrm>
          <a:prstGeom prst="rect">
            <a:avLst/>
          </a:prstGeom>
          <a:noFill/>
          <a:ln w="0">
            <a:noFill/>
          </a:ln>
        </p:spPr>
        <p:txBody>
          <a:bodyPr lIns="94680" rIns="94680" tIns="47160" bIns="47160" anchor="t">
            <a:noAutofit/>
          </a:bodyPr>
          <a:p>
            <a:pPr indent="0">
              <a:buNone/>
            </a:pPr>
            <a:endParaRPr b="0" lang="it-IT" sz="1800" strike="noStrike" u="none">
              <a:solidFill>
                <a:srgbClr val="000000"/>
              </a:solidFill>
              <a:effectLst/>
              <a:uFillTx/>
              <a:latin typeface="Arial"/>
            </a:endParaRPr>
          </a:p>
        </p:txBody>
      </p:sp>
      <p:sp>
        <p:nvSpPr>
          <p:cNvPr id="197" name="PlaceHolder 3"/>
          <p:cNvSpPr>
            <a:spLocks noGrp="1"/>
          </p:cNvSpPr>
          <p:nvPr>
            <p:ph type="sldNum" idx="58"/>
          </p:nvPr>
        </p:nvSpPr>
        <p:spPr>
          <a:xfrm>
            <a:off x="4021920" y="9721440"/>
            <a:ext cx="3073680" cy="511200"/>
          </a:xfrm>
          <a:prstGeom prst="rect">
            <a:avLst/>
          </a:prstGeom>
          <a:noFill/>
          <a:ln w="0">
            <a:noFill/>
          </a:ln>
        </p:spPr>
        <p:txBody>
          <a:bodyPr lIns="94680" rIns="94680" tIns="47160" bIns="47160" anchor="b">
            <a:noAutofit/>
          </a:bodyPr>
          <a:lstStyle>
            <a:lvl1pPr indent="0" algn="r" defTabSz="457200">
              <a:lnSpc>
                <a:spcPct val="100000"/>
              </a:lnSpc>
              <a:buNone/>
              <a:tabLst>
                <a:tab algn="l" pos="0"/>
              </a:tabLst>
              <a:defRPr b="0" lang="it-IT" sz="1200" strike="noStrike" u="none">
                <a:solidFill>
                  <a:schemeClr val="dk1"/>
                </a:solidFill>
                <a:effectLst/>
                <a:uFillTx/>
                <a:latin typeface="+mn-lt"/>
                <a:ea typeface="+mn-ea"/>
              </a:defRPr>
            </a:lvl1pPr>
          </a:lstStyle>
          <a:p>
            <a:pPr indent="0" algn="r" defTabSz="457200">
              <a:lnSpc>
                <a:spcPct val="100000"/>
              </a:lnSpc>
              <a:buNone/>
              <a:tabLst>
                <a:tab algn="l" pos="0"/>
              </a:tabLst>
            </a:pPr>
            <a:fld id="{61B43B49-6DC0-4C9E-9640-1D606DC8D09F}" type="slidenum">
              <a:rPr b="0" lang="it-IT" sz="1200" strike="noStrike" u="none">
                <a:solidFill>
                  <a:schemeClr val="dk1"/>
                </a:solidFill>
                <a:effectLst/>
                <a:uFillTx/>
                <a:latin typeface="+mn-lt"/>
                <a:ea typeface="+mn-ea"/>
              </a:rPr>
              <a:t>&lt;numero&gt;</a:t>
            </a:fld>
            <a:endParaRPr b="0" lang="it-IT" sz="1200" strike="noStrike" u="none">
              <a:solidFill>
                <a:srgbClr val="000000"/>
              </a:solidFill>
              <a:effectLst/>
              <a:uFillTx/>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ue contenuti">
    <p:bg>
      <p:bgPr>
        <a:solidFill>
          <a:srgbClr val="ffffff"/>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838080" y="365040"/>
            <a:ext cx="10513800" cy="132372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it-IT" sz="4400" strike="noStrike" u="none">
                <a:solidFill>
                  <a:schemeClr val="dk1"/>
                </a:solidFill>
                <a:effectLst/>
                <a:uFillTx/>
                <a:latin typeface="Calibri Light"/>
              </a:rPr>
              <a:t>Fare clic per modificare lo stile del titolo</a:t>
            </a:r>
            <a:endParaRPr b="0" lang="it-IT" sz="4400" strike="noStrike" u="none">
              <a:solidFill>
                <a:srgbClr val="000000"/>
              </a:solidFill>
              <a:effectLst/>
              <a:uFillTx/>
              <a:latin typeface="Arial"/>
            </a:endParaRPr>
          </a:p>
        </p:txBody>
      </p:sp>
      <p:sp>
        <p:nvSpPr>
          <p:cNvPr id="3" name="PlaceHolder 2"/>
          <p:cNvSpPr>
            <a:spLocks noGrp="1"/>
          </p:cNvSpPr>
          <p:nvPr>
            <p:ph type="body"/>
          </p:nvPr>
        </p:nvSpPr>
        <p:spPr>
          <a:xfrm>
            <a:off x="838080" y="1825560"/>
            <a:ext cx="5179680" cy="43495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4" name="PlaceHolder 3"/>
          <p:cNvSpPr>
            <a:spLocks noGrp="1"/>
          </p:cNvSpPr>
          <p:nvPr>
            <p:ph type="body"/>
          </p:nvPr>
        </p:nvSpPr>
        <p:spPr>
          <a:xfrm>
            <a:off x="6172200" y="1825560"/>
            <a:ext cx="5179680" cy="43495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5" name="PlaceHolder 4"/>
          <p:cNvSpPr>
            <a:spLocks noGrp="1"/>
          </p:cNvSpPr>
          <p:nvPr>
            <p:ph type="dt" idx="1"/>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6" name="PlaceHolder 5"/>
          <p:cNvSpPr>
            <a:spLocks noGrp="1"/>
          </p:cNvSpPr>
          <p:nvPr>
            <p:ph type="ftr" idx="2"/>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7" name="PlaceHolder 6"/>
          <p:cNvSpPr>
            <a:spLocks noGrp="1"/>
          </p:cNvSpPr>
          <p:nvPr>
            <p:ph type="sldNum" idx="3"/>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B3934500-064C-4253-904D-7A8925DCE9DC}"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olo e contenuto">
    <p:bg>
      <p:bgPr>
        <a:solidFill>
          <a:srgbClr val="ffffff"/>
        </a:solidFill>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838080" y="365040"/>
            <a:ext cx="10513800" cy="132372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it-IT" sz="4400" strike="noStrike" u="none">
                <a:solidFill>
                  <a:schemeClr val="dk1"/>
                </a:solidFill>
                <a:effectLst/>
                <a:uFillTx/>
                <a:latin typeface="Calibri Light"/>
              </a:rPr>
              <a:t>Fare clic per modificare lo stile del titolo</a:t>
            </a:r>
            <a:endParaRPr b="0" lang="it-IT" sz="4400" strike="noStrike" u="none">
              <a:solidFill>
                <a:srgbClr val="000000"/>
              </a:solidFill>
              <a:effectLst/>
              <a:uFillTx/>
              <a:latin typeface="Arial"/>
            </a:endParaRPr>
          </a:p>
        </p:txBody>
      </p:sp>
      <p:sp>
        <p:nvSpPr>
          <p:cNvPr id="55" name="PlaceHolder 2"/>
          <p:cNvSpPr>
            <a:spLocks noGrp="1"/>
          </p:cNvSpPr>
          <p:nvPr>
            <p:ph type="body"/>
          </p:nvPr>
        </p:nvSpPr>
        <p:spPr>
          <a:xfrm>
            <a:off x="838080" y="1825560"/>
            <a:ext cx="10513800" cy="43495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56" name="PlaceHolder 3"/>
          <p:cNvSpPr>
            <a:spLocks noGrp="1"/>
          </p:cNvSpPr>
          <p:nvPr>
            <p:ph type="dt" idx="31"/>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57" name="PlaceHolder 4"/>
          <p:cNvSpPr>
            <a:spLocks noGrp="1"/>
          </p:cNvSpPr>
          <p:nvPr>
            <p:ph type="ftr" idx="32"/>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58" name="PlaceHolder 5"/>
          <p:cNvSpPr>
            <a:spLocks noGrp="1"/>
          </p:cNvSpPr>
          <p:nvPr>
            <p:ph type="sldNum" idx="33"/>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4876D9A3-5E35-4069-850C-B2E5C4390B14}"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olo e contenuto">
    <p:bg>
      <p:bgPr>
        <a:solidFill>
          <a:srgbClr val="ffffff"/>
        </a:solidFill>
      </p:bgPr>
    </p:bg>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3800" cy="132372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it-IT" sz="4400" strike="noStrike" u="none">
                <a:solidFill>
                  <a:schemeClr val="dk1"/>
                </a:solidFill>
                <a:effectLst/>
                <a:uFillTx/>
                <a:latin typeface="Calibri Light"/>
              </a:rPr>
              <a:t>Fare clic per modificare lo stile del titolo</a:t>
            </a:r>
            <a:endParaRPr b="0" lang="it-IT" sz="4400" strike="noStrike" u="none">
              <a:solidFill>
                <a:srgbClr val="000000"/>
              </a:solidFill>
              <a:effectLst/>
              <a:uFillTx/>
              <a:latin typeface="Arial"/>
            </a:endParaRPr>
          </a:p>
        </p:txBody>
      </p:sp>
      <p:sp>
        <p:nvSpPr>
          <p:cNvPr id="60" name="PlaceHolder 2"/>
          <p:cNvSpPr>
            <a:spLocks noGrp="1"/>
          </p:cNvSpPr>
          <p:nvPr>
            <p:ph type="body"/>
          </p:nvPr>
        </p:nvSpPr>
        <p:spPr>
          <a:xfrm>
            <a:off x="838080" y="1825560"/>
            <a:ext cx="10513800" cy="43495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61" name="PlaceHolder 3"/>
          <p:cNvSpPr>
            <a:spLocks noGrp="1"/>
          </p:cNvSpPr>
          <p:nvPr>
            <p:ph type="dt" idx="34"/>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62" name="PlaceHolder 4"/>
          <p:cNvSpPr>
            <a:spLocks noGrp="1"/>
          </p:cNvSpPr>
          <p:nvPr>
            <p:ph type="ftr" idx="35"/>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63" name="PlaceHolder 5"/>
          <p:cNvSpPr>
            <a:spLocks noGrp="1"/>
          </p:cNvSpPr>
          <p:nvPr>
            <p:ph type="sldNum" idx="36"/>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8072B11A-8B45-4164-81CA-EAE763C18A3D}"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olo e contenuto">
    <p:bg>
      <p:bgPr>
        <a:solidFill>
          <a:srgbClr val="ffffff"/>
        </a:solidFill>
      </p:bgPr>
    </p:bg>
    <p:spTree>
      <p:nvGrpSpPr>
        <p:cNvPr id="1" name=""/>
        <p:cNvGrpSpPr/>
        <p:nvPr/>
      </p:nvGrpSpPr>
      <p:grpSpPr>
        <a:xfrm>
          <a:off x="0" y="0"/>
          <a:ext cx="0" cy="0"/>
          <a:chOff x="0" y="0"/>
          <a:chExt cx="0" cy="0"/>
        </a:xfrm>
      </p:grpSpPr>
      <p:sp>
        <p:nvSpPr>
          <p:cNvPr id="49" name="PlaceHolder 1"/>
          <p:cNvSpPr>
            <a:spLocks noGrp="1"/>
          </p:cNvSpPr>
          <p:nvPr>
            <p:ph type="title"/>
          </p:nvPr>
        </p:nvSpPr>
        <p:spPr>
          <a:xfrm>
            <a:off x="838080" y="365040"/>
            <a:ext cx="10513800" cy="132372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it-IT" sz="4400" strike="noStrike" u="none">
                <a:solidFill>
                  <a:schemeClr val="dk1"/>
                </a:solidFill>
                <a:effectLst/>
                <a:uFillTx/>
                <a:latin typeface="Calibri Light"/>
              </a:rPr>
              <a:t>Fare clic per modificare lo stile del titolo</a:t>
            </a:r>
            <a:endParaRPr b="0" lang="it-IT" sz="4400" strike="noStrike" u="none">
              <a:solidFill>
                <a:srgbClr val="000000"/>
              </a:solidFill>
              <a:effectLst/>
              <a:uFillTx/>
              <a:latin typeface="Arial"/>
            </a:endParaRPr>
          </a:p>
        </p:txBody>
      </p:sp>
      <p:sp>
        <p:nvSpPr>
          <p:cNvPr id="50" name="PlaceHolder 2"/>
          <p:cNvSpPr>
            <a:spLocks noGrp="1"/>
          </p:cNvSpPr>
          <p:nvPr>
            <p:ph type="body"/>
          </p:nvPr>
        </p:nvSpPr>
        <p:spPr>
          <a:xfrm>
            <a:off x="838080" y="1825560"/>
            <a:ext cx="10513800" cy="43495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51" name="PlaceHolder 3"/>
          <p:cNvSpPr>
            <a:spLocks noGrp="1"/>
          </p:cNvSpPr>
          <p:nvPr>
            <p:ph type="dt" idx="28"/>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52" name="PlaceHolder 4"/>
          <p:cNvSpPr>
            <a:spLocks noGrp="1"/>
          </p:cNvSpPr>
          <p:nvPr>
            <p:ph type="ftr" idx="29"/>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53" name="PlaceHolder 5"/>
          <p:cNvSpPr>
            <a:spLocks noGrp="1"/>
          </p:cNvSpPr>
          <p:nvPr>
            <p:ph type="sldNum" idx="30"/>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D78EE1DC-E880-4E1E-9FC9-5C42FB5DA1AD}"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redefinito">
    <p:bg>
      <p:bgPr>
        <a:solidFill>
          <a:srgbClr val="ffffff"/>
        </a:solidFill>
      </p:bgPr>
    </p:bg>
    <p:spTree>
      <p:nvGrpSpPr>
        <p:cNvPr id="1" name=""/>
        <p:cNvGrpSpPr/>
        <p:nvPr/>
      </p:nvGrpSpPr>
      <p:grpSpPr>
        <a:xfrm>
          <a:off x="0" y="0"/>
          <a:ext cx="0" cy="0"/>
          <a:chOff x="0" y="0"/>
          <a:chExt cx="0" cy="0"/>
        </a:xfrm>
      </p:grpSpPr>
      <p:sp>
        <p:nvSpPr>
          <p:cNvPr id="64" name="PlaceHolder 1"/>
          <p:cNvSpPr>
            <a:spLocks noGrp="1"/>
          </p:cNvSpPr>
          <p:nvPr>
            <p:ph type="title"/>
          </p:nvPr>
        </p:nvSpPr>
        <p:spPr>
          <a:xfrm>
            <a:off x="838080" y="365040"/>
            <a:ext cx="10513800" cy="132372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it-IT" sz="4400" strike="noStrike" u="none">
                <a:solidFill>
                  <a:schemeClr val="dk1"/>
                </a:solidFill>
                <a:effectLst/>
                <a:uFillTx/>
                <a:latin typeface="Calibri Light"/>
              </a:rPr>
              <a:t>Fare clic per modificare lo stile del titolo</a:t>
            </a:r>
            <a:endParaRPr b="0" lang="it-IT" sz="4400" strike="noStrike" u="none">
              <a:solidFill>
                <a:srgbClr val="000000"/>
              </a:solidFill>
              <a:effectLst/>
              <a:uFillTx/>
              <a:latin typeface="Arial"/>
            </a:endParaRPr>
          </a:p>
        </p:txBody>
      </p:sp>
      <p:sp>
        <p:nvSpPr>
          <p:cNvPr id="65" name="PlaceHolder 2"/>
          <p:cNvSpPr>
            <a:spLocks noGrp="1"/>
          </p:cNvSpPr>
          <p:nvPr>
            <p:ph type="body"/>
          </p:nvPr>
        </p:nvSpPr>
        <p:spPr>
          <a:xfrm>
            <a:off x="838080" y="1825560"/>
            <a:ext cx="10513800" cy="43495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66" name="PlaceHolder 3"/>
          <p:cNvSpPr>
            <a:spLocks noGrp="1"/>
          </p:cNvSpPr>
          <p:nvPr>
            <p:ph type="dt" idx="37"/>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67" name="PlaceHolder 4"/>
          <p:cNvSpPr>
            <a:spLocks noGrp="1"/>
          </p:cNvSpPr>
          <p:nvPr>
            <p:ph type="ftr" idx="38"/>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68" name="PlaceHolder 5"/>
          <p:cNvSpPr>
            <a:spLocks noGrp="1"/>
          </p:cNvSpPr>
          <p:nvPr>
            <p:ph type="sldNum" idx="39"/>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890A1AC5-10AB-413D-956F-CDB8FA2CA930}"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Predefinito 1">
    <p:bg>
      <p:bgPr>
        <a:solidFill>
          <a:srgbClr val="ffffff"/>
        </a:solidFill>
      </p:bgPr>
    </p:bg>
    <p:spTree>
      <p:nvGrpSpPr>
        <p:cNvPr id="1" name=""/>
        <p:cNvGrpSpPr/>
        <p:nvPr/>
      </p:nvGrpSpPr>
      <p:grpSpPr>
        <a:xfrm>
          <a:off x="0" y="0"/>
          <a:ext cx="0" cy="0"/>
          <a:chOff x="0" y="0"/>
          <a:chExt cx="0" cy="0"/>
        </a:xfrm>
      </p:grpSpPr>
      <p:sp>
        <p:nvSpPr>
          <p:cNvPr id="69" name="PlaceHolder 1"/>
          <p:cNvSpPr>
            <a:spLocks noGrp="1"/>
          </p:cNvSpPr>
          <p:nvPr>
            <p:ph type="title"/>
          </p:nvPr>
        </p:nvSpPr>
        <p:spPr>
          <a:xfrm>
            <a:off x="838080" y="365040"/>
            <a:ext cx="10513800" cy="132372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it-IT" sz="4400" strike="noStrike" u="none">
                <a:solidFill>
                  <a:schemeClr val="dk1"/>
                </a:solidFill>
                <a:effectLst/>
                <a:uFillTx/>
                <a:latin typeface="Calibri Light"/>
              </a:rPr>
              <a:t>Fare clic per modificare lo stile del titolo</a:t>
            </a:r>
            <a:endParaRPr b="0" lang="it-IT" sz="4400" strike="noStrike" u="none">
              <a:solidFill>
                <a:srgbClr val="000000"/>
              </a:solidFill>
              <a:effectLst/>
              <a:uFillTx/>
              <a:latin typeface="Arial"/>
            </a:endParaRPr>
          </a:p>
        </p:txBody>
      </p:sp>
      <p:sp>
        <p:nvSpPr>
          <p:cNvPr id="70" name="PlaceHolder 2"/>
          <p:cNvSpPr>
            <a:spLocks noGrp="1"/>
          </p:cNvSpPr>
          <p:nvPr>
            <p:ph type="body"/>
          </p:nvPr>
        </p:nvSpPr>
        <p:spPr>
          <a:xfrm>
            <a:off x="838080" y="1825560"/>
            <a:ext cx="10513800" cy="43495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71" name="PlaceHolder 3"/>
          <p:cNvSpPr>
            <a:spLocks noGrp="1"/>
          </p:cNvSpPr>
          <p:nvPr>
            <p:ph type="dt" idx="40"/>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72" name="PlaceHolder 4"/>
          <p:cNvSpPr>
            <a:spLocks noGrp="1"/>
          </p:cNvSpPr>
          <p:nvPr>
            <p:ph type="ftr" idx="41"/>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73" name="PlaceHolder 5"/>
          <p:cNvSpPr>
            <a:spLocks noGrp="1"/>
          </p:cNvSpPr>
          <p:nvPr>
            <p:ph type="sldNum" idx="42"/>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990D9F34-2A9F-4977-8C27-C98CC27CD82B}"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redefinito 2">
    <p:bg>
      <p:bgPr>
        <a:solidFill>
          <a:srgbClr val="ffffff"/>
        </a:solidFill>
      </p:bgPr>
    </p:bg>
    <p:spTree>
      <p:nvGrpSpPr>
        <p:cNvPr id="1" name=""/>
        <p:cNvGrpSpPr/>
        <p:nvPr/>
      </p:nvGrpSpPr>
      <p:grpSpPr>
        <a:xfrm>
          <a:off x="0" y="0"/>
          <a:ext cx="0" cy="0"/>
          <a:chOff x="0" y="0"/>
          <a:chExt cx="0" cy="0"/>
        </a:xfrm>
      </p:grpSpPr>
      <p:sp>
        <p:nvSpPr>
          <p:cNvPr id="74" name="PlaceHolder 1"/>
          <p:cNvSpPr>
            <a:spLocks noGrp="1"/>
          </p:cNvSpPr>
          <p:nvPr>
            <p:ph type="title"/>
          </p:nvPr>
        </p:nvSpPr>
        <p:spPr>
          <a:xfrm>
            <a:off x="838080" y="365040"/>
            <a:ext cx="10513800" cy="132372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it-IT" sz="4400" strike="noStrike" u="none">
                <a:solidFill>
                  <a:schemeClr val="dk1"/>
                </a:solidFill>
                <a:effectLst/>
                <a:uFillTx/>
                <a:latin typeface="Calibri Light"/>
              </a:rPr>
              <a:t>Fare clic per modificare lo stile del titolo</a:t>
            </a:r>
            <a:endParaRPr b="0" lang="it-IT" sz="4400" strike="noStrike" u="none">
              <a:solidFill>
                <a:srgbClr val="000000"/>
              </a:solidFill>
              <a:effectLst/>
              <a:uFillTx/>
              <a:latin typeface="Arial"/>
            </a:endParaRPr>
          </a:p>
        </p:txBody>
      </p:sp>
      <p:sp>
        <p:nvSpPr>
          <p:cNvPr id="75" name="PlaceHolder 2"/>
          <p:cNvSpPr>
            <a:spLocks noGrp="1"/>
          </p:cNvSpPr>
          <p:nvPr>
            <p:ph type="body"/>
          </p:nvPr>
        </p:nvSpPr>
        <p:spPr>
          <a:xfrm>
            <a:off x="838080" y="1825560"/>
            <a:ext cx="10513800" cy="43495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76" name="PlaceHolder 3"/>
          <p:cNvSpPr>
            <a:spLocks noGrp="1"/>
          </p:cNvSpPr>
          <p:nvPr>
            <p:ph type="dt" idx="43"/>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77" name="PlaceHolder 4"/>
          <p:cNvSpPr>
            <a:spLocks noGrp="1"/>
          </p:cNvSpPr>
          <p:nvPr>
            <p:ph type="ftr" idx="44"/>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78" name="PlaceHolder 5"/>
          <p:cNvSpPr>
            <a:spLocks noGrp="1"/>
          </p:cNvSpPr>
          <p:nvPr>
            <p:ph type="sldNum" idx="45"/>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CA628F22-12A8-4BDE-8CF2-A6EEF5A07BBC}"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ntestazione sezione">
    <p:bg>
      <p:bgPr>
        <a:solidFill>
          <a:srgbClr val="ffffff"/>
        </a:solidFill>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831960" y="1709640"/>
            <a:ext cx="10513800" cy="285084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it-IT" sz="6000" strike="noStrike" u="none">
                <a:solidFill>
                  <a:schemeClr val="dk1"/>
                </a:solidFill>
                <a:effectLst/>
                <a:uFillTx/>
                <a:latin typeface="Calibri Light"/>
              </a:rPr>
              <a:t>Fare clic per modificare lo stile del titolo</a:t>
            </a:r>
            <a:endParaRPr b="0" lang="it-IT" sz="6000" strike="noStrike" u="none">
              <a:solidFill>
                <a:srgbClr val="000000"/>
              </a:solidFill>
              <a:effectLst/>
              <a:uFillTx/>
              <a:latin typeface="Arial"/>
            </a:endParaRPr>
          </a:p>
        </p:txBody>
      </p:sp>
      <p:sp>
        <p:nvSpPr>
          <p:cNvPr id="80" name="PlaceHolder 2"/>
          <p:cNvSpPr>
            <a:spLocks noGrp="1"/>
          </p:cNvSpPr>
          <p:nvPr>
            <p:ph type="body"/>
          </p:nvPr>
        </p:nvSpPr>
        <p:spPr>
          <a:xfrm>
            <a:off x="831960" y="4589640"/>
            <a:ext cx="10513800" cy="1498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it-IT" sz="2400" strike="noStrike" u="none">
                <a:solidFill>
                  <a:schemeClr val="dk1">
                    <a:tint val="75000"/>
                  </a:schemeClr>
                </a:solidFill>
                <a:effectLst/>
                <a:uFillTx/>
                <a:latin typeface="Calibri"/>
              </a:rPr>
              <a:t>Modifica gli stili del testo dello schema</a:t>
            </a:r>
            <a:endParaRPr b="0" lang="it-IT" sz="2400" strike="noStrike" u="none">
              <a:solidFill>
                <a:srgbClr val="000000"/>
              </a:solidFill>
              <a:effectLst/>
              <a:uFillTx/>
              <a:latin typeface="Arial"/>
            </a:endParaRPr>
          </a:p>
        </p:txBody>
      </p:sp>
      <p:sp>
        <p:nvSpPr>
          <p:cNvPr id="81" name="PlaceHolder 3"/>
          <p:cNvSpPr>
            <a:spLocks noGrp="1"/>
          </p:cNvSpPr>
          <p:nvPr>
            <p:ph type="dt" idx="46"/>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82" name="PlaceHolder 4"/>
          <p:cNvSpPr>
            <a:spLocks noGrp="1"/>
          </p:cNvSpPr>
          <p:nvPr>
            <p:ph type="ftr" idx="47"/>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83" name="PlaceHolder 5"/>
          <p:cNvSpPr>
            <a:spLocks noGrp="1"/>
          </p:cNvSpPr>
          <p:nvPr>
            <p:ph type="sldNum" idx="48"/>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814F941F-E82B-4639-8501-07F319A197D8}"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1_Titolo e contenuto">
    <p:spTree>
      <p:nvGrpSpPr>
        <p:cNvPr id="1" name=""/>
        <p:cNvGrpSpPr/>
        <p:nvPr/>
      </p:nvGrpSpPr>
      <p:grpSpPr>
        <a:xfrm>
          <a:off x="0" y="0"/>
          <a:ext cx="0" cy="0"/>
          <a:chOff x="0" y="0"/>
          <a:chExt cx="0" cy="0"/>
        </a:xfrm>
      </p:grpSpPr>
      <p:sp>
        <p:nvSpPr>
          <p:cNvPr id="91" name="PlaceHolder 1"/>
          <p:cNvSpPr>
            <a:spLocks noGrp="1"/>
          </p:cNvSpPr>
          <p:nvPr>
            <p:ph type="title"/>
          </p:nvPr>
        </p:nvSpPr>
        <p:spPr>
          <a:xfrm>
            <a:off x="838080" y="365040"/>
            <a:ext cx="10513800" cy="1323720"/>
          </a:xfrm>
          <a:prstGeom prst="rect">
            <a:avLst/>
          </a:prstGeom>
          <a:noFill/>
          <a:ln w="0">
            <a:noFill/>
          </a:ln>
        </p:spPr>
        <p:txBody>
          <a:bodyPr lIns="0" rIns="0" tIns="0" bIns="0" anchor="ctr">
            <a:spAutoFit/>
          </a:bodyPr>
          <a:p>
            <a:pPr indent="0" algn="ctr">
              <a:buNone/>
            </a:pPr>
            <a:endParaRPr b="0" lang="it-IT" sz="4400" strike="noStrike" u="none">
              <a:solidFill>
                <a:srgbClr val="000000"/>
              </a:solidFill>
              <a:effectLst/>
              <a:uFillTx/>
              <a:latin typeface="Arial"/>
            </a:endParaRPr>
          </a:p>
        </p:txBody>
      </p:sp>
      <p:sp>
        <p:nvSpPr>
          <p:cNvPr id="92" name="PlaceHolder 2"/>
          <p:cNvSpPr>
            <a:spLocks noGrp="1"/>
          </p:cNvSpPr>
          <p:nvPr>
            <p:ph/>
          </p:nvPr>
        </p:nvSpPr>
        <p:spPr>
          <a:xfrm>
            <a:off x="838080" y="1825560"/>
            <a:ext cx="10513800" cy="4349520"/>
          </a:xfrm>
          <a:prstGeom prst="rect">
            <a:avLst/>
          </a:prstGeom>
          <a:noFill/>
          <a:ln w="0">
            <a:noFill/>
          </a:ln>
        </p:spPr>
        <p:txBody>
          <a:bodyPr lIns="0" rIns="0" tIns="0" bIns="0" anchor="t">
            <a:normAutofit/>
          </a:bodyPr>
          <a:p>
            <a:pPr indent="0">
              <a:spcBef>
                <a:spcPts val="1417"/>
              </a:spcBef>
              <a:buNone/>
            </a:pPr>
            <a:endParaRPr b="0" lang="it-IT" sz="3200" strike="noStrike" u="none">
              <a:solidFill>
                <a:srgbClr val="000000"/>
              </a:solidFill>
              <a:effectLst/>
              <a:uFillTx/>
              <a:latin typeface="Arial"/>
            </a:endParaRPr>
          </a:p>
        </p:txBody>
      </p:sp>
      <p:sp>
        <p:nvSpPr>
          <p:cNvPr id="4" name="PlaceHolder 3"/>
          <p:cNvSpPr>
            <a:spLocks noGrp="1"/>
          </p:cNvSpPr>
          <p:nvPr>
            <p:ph type="ftr" idx="49"/>
          </p:nvPr>
        </p:nvSpPr>
        <p:spPr/>
        <p:txBody>
          <a:bodyPr/>
          <a:p>
            <a:r>
              <a:t>Footer</a:t>
            </a:r>
          </a:p>
        </p:txBody>
      </p:sp>
      <p:sp>
        <p:nvSpPr>
          <p:cNvPr id="5" name="PlaceHolder 4"/>
          <p:cNvSpPr>
            <a:spLocks noGrp="1"/>
          </p:cNvSpPr>
          <p:nvPr>
            <p:ph type="sldNum" idx="50"/>
          </p:nvPr>
        </p:nvSpPr>
        <p:spPr/>
        <p:txBody>
          <a:bodyPr/>
          <a:p>
            <a:fld id="{2560ABB7-0A18-49FE-961D-76476C9D4CF1}" type="slidenum">
              <a:t>&lt;#&gt;</a:t>
            </a:fld>
          </a:p>
        </p:txBody>
      </p:sp>
      <p:sp>
        <p:nvSpPr>
          <p:cNvPr id="6" name="PlaceHolder 5"/>
          <p:cNvSpPr>
            <a:spLocks noGrp="1"/>
          </p:cNvSpPr>
          <p:nvPr>
            <p:ph type="dt" idx="51"/>
          </p:nvPr>
        </p:nvSpPr>
        <p:spPr/>
        <p:txBody>
          <a:bodyPr/>
          <a:p>
            <a:r>
              <a:rPr lang="it-IT"/>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fronto">
    <p:bg>
      <p:bgPr>
        <a:solidFill>
          <a:srgbClr val="ffffff"/>
        </a:solidFill>
      </p:bgPr>
    </p:bg>
    <p:spTree>
      <p:nvGrpSpPr>
        <p:cNvPr id="1" name=""/>
        <p:cNvGrpSpPr/>
        <p:nvPr/>
      </p:nvGrpSpPr>
      <p:grpSpPr>
        <a:xfrm>
          <a:off x="0" y="0"/>
          <a:ext cx="0" cy="0"/>
          <a:chOff x="0" y="0"/>
          <a:chExt cx="0" cy="0"/>
        </a:xfrm>
      </p:grpSpPr>
      <p:sp>
        <p:nvSpPr>
          <p:cNvPr id="8" name="PlaceHolder 1"/>
          <p:cNvSpPr>
            <a:spLocks noGrp="1"/>
          </p:cNvSpPr>
          <p:nvPr>
            <p:ph type="title"/>
          </p:nvPr>
        </p:nvSpPr>
        <p:spPr>
          <a:xfrm>
            <a:off x="839880" y="365040"/>
            <a:ext cx="10513800" cy="132372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it-IT" sz="4400" strike="noStrike" u="none">
                <a:solidFill>
                  <a:schemeClr val="dk1"/>
                </a:solidFill>
                <a:effectLst/>
                <a:uFillTx/>
                <a:latin typeface="Calibri Light"/>
              </a:rPr>
              <a:t>Fare clic per modificare lo stile del titolo</a:t>
            </a:r>
            <a:endParaRPr b="0" lang="it-IT" sz="4400" strike="noStrike" u="none">
              <a:solidFill>
                <a:srgbClr val="000000"/>
              </a:solidFill>
              <a:effectLst/>
              <a:uFillTx/>
              <a:latin typeface="Arial"/>
            </a:endParaRPr>
          </a:p>
        </p:txBody>
      </p:sp>
      <p:sp>
        <p:nvSpPr>
          <p:cNvPr id="9" name="PlaceHolder 2"/>
          <p:cNvSpPr>
            <a:spLocks noGrp="1"/>
          </p:cNvSpPr>
          <p:nvPr>
            <p:ph type="body"/>
          </p:nvPr>
        </p:nvSpPr>
        <p:spPr>
          <a:xfrm>
            <a:off x="839880" y="1681200"/>
            <a:ext cx="5155920" cy="82224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it-IT" sz="2400" strike="noStrike" u="none">
                <a:solidFill>
                  <a:schemeClr val="dk1"/>
                </a:solidFill>
                <a:effectLst/>
                <a:uFillTx/>
                <a:latin typeface="Calibri"/>
              </a:rPr>
              <a:t>Modifica gli stili del testo dello schema</a:t>
            </a:r>
            <a:endParaRPr b="0" lang="it-IT" sz="2400" strike="noStrike" u="none">
              <a:solidFill>
                <a:srgbClr val="000000"/>
              </a:solidFill>
              <a:effectLst/>
              <a:uFillTx/>
              <a:latin typeface="Arial"/>
            </a:endParaRPr>
          </a:p>
        </p:txBody>
      </p:sp>
      <p:sp>
        <p:nvSpPr>
          <p:cNvPr id="10" name="PlaceHolder 3"/>
          <p:cNvSpPr>
            <a:spLocks noGrp="1"/>
          </p:cNvSpPr>
          <p:nvPr>
            <p:ph type="body"/>
          </p:nvPr>
        </p:nvSpPr>
        <p:spPr>
          <a:xfrm>
            <a:off x="839880" y="2505240"/>
            <a:ext cx="5155920" cy="368280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11" name="PlaceHolder 4"/>
          <p:cNvSpPr>
            <a:spLocks noGrp="1"/>
          </p:cNvSpPr>
          <p:nvPr>
            <p:ph type="body"/>
          </p:nvPr>
        </p:nvSpPr>
        <p:spPr>
          <a:xfrm>
            <a:off x="6172200" y="1681200"/>
            <a:ext cx="5181480" cy="82224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it-IT" sz="2400" strike="noStrike" u="none">
                <a:solidFill>
                  <a:schemeClr val="dk1"/>
                </a:solidFill>
                <a:effectLst/>
                <a:uFillTx/>
                <a:latin typeface="Calibri"/>
              </a:rPr>
              <a:t>Modifica gli stili del testo dello schema</a:t>
            </a:r>
            <a:endParaRPr b="0" lang="it-IT" sz="2400" strike="noStrike" u="none">
              <a:solidFill>
                <a:srgbClr val="000000"/>
              </a:solidFill>
              <a:effectLst/>
              <a:uFillTx/>
              <a:latin typeface="Arial"/>
            </a:endParaRPr>
          </a:p>
        </p:txBody>
      </p:sp>
      <p:sp>
        <p:nvSpPr>
          <p:cNvPr id="12" name="PlaceHolder 5"/>
          <p:cNvSpPr>
            <a:spLocks noGrp="1"/>
          </p:cNvSpPr>
          <p:nvPr>
            <p:ph type="body"/>
          </p:nvPr>
        </p:nvSpPr>
        <p:spPr>
          <a:xfrm>
            <a:off x="6172200" y="2505240"/>
            <a:ext cx="5181480" cy="368280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13" name="PlaceHolder 6"/>
          <p:cNvSpPr>
            <a:spLocks noGrp="1"/>
          </p:cNvSpPr>
          <p:nvPr>
            <p:ph type="dt" idx="4"/>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14" name="PlaceHolder 7"/>
          <p:cNvSpPr>
            <a:spLocks noGrp="1"/>
          </p:cNvSpPr>
          <p:nvPr>
            <p:ph type="ftr" idx="5"/>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15" name="PlaceHolder 8"/>
          <p:cNvSpPr>
            <a:spLocks noGrp="1"/>
          </p:cNvSpPr>
          <p:nvPr>
            <p:ph type="sldNum" idx="6"/>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FFD483CF-DA6D-4212-8E5C-E1D5DFB2DB09}"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olo titolo">
    <p:bg>
      <p:bgPr>
        <a:solidFill>
          <a:srgbClr val="ffffff"/>
        </a:solidFill>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838080" y="365040"/>
            <a:ext cx="10513800" cy="132372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it-IT" sz="4400" strike="noStrike" u="none">
                <a:solidFill>
                  <a:schemeClr val="dk1"/>
                </a:solidFill>
                <a:effectLst/>
                <a:uFillTx/>
                <a:latin typeface="Calibri Light"/>
              </a:rPr>
              <a:t>Fare clic per modificare lo stile del titolo</a:t>
            </a:r>
            <a:endParaRPr b="0" lang="it-IT" sz="4400" strike="noStrike" u="none">
              <a:solidFill>
                <a:srgbClr val="000000"/>
              </a:solidFill>
              <a:effectLst/>
              <a:uFillTx/>
              <a:latin typeface="Arial"/>
            </a:endParaRPr>
          </a:p>
        </p:txBody>
      </p:sp>
      <p:sp>
        <p:nvSpPr>
          <p:cNvPr id="17" name="PlaceHolder 2"/>
          <p:cNvSpPr>
            <a:spLocks noGrp="1"/>
          </p:cNvSpPr>
          <p:nvPr>
            <p:ph type="dt" idx="7"/>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18" name="PlaceHolder 3"/>
          <p:cNvSpPr>
            <a:spLocks noGrp="1"/>
          </p:cNvSpPr>
          <p:nvPr>
            <p:ph type="ftr" idx="8"/>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19" name="PlaceHolder 4"/>
          <p:cNvSpPr>
            <a:spLocks noGrp="1"/>
          </p:cNvSpPr>
          <p:nvPr>
            <p:ph type="sldNum" idx="9"/>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0237D3FF-FBA9-4A79-9AF7-5F899330904B}"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uota">
    <p:bg>
      <p:bgPr>
        <a:solidFill>
          <a:srgbClr val="ffffff"/>
        </a:solidFill>
      </p:bgPr>
    </p:bg>
    <p:spTree>
      <p:nvGrpSpPr>
        <p:cNvPr id="1" name=""/>
        <p:cNvGrpSpPr/>
        <p:nvPr/>
      </p:nvGrpSpPr>
      <p:grpSpPr>
        <a:xfrm>
          <a:off x="0" y="0"/>
          <a:ext cx="0" cy="0"/>
          <a:chOff x="0" y="0"/>
          <a:chExt cx="0" cy="0"/>
        </a:xfrm>
      </p:grpSpPr>
      <p:sp>
        <p:nvSpPr>
          <p:cNvPr id="20" name="PlaceHolder 1"/>
          <p:cNvSpPr>
            <a:spLocks noGrp="1"/>
          </p:cNvSpPr>
          <p:nvPr>
            <p:ph type="dt" idx="10"/>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21" name="PlaceHolder 2"/>
          <p:cNvSpPr>
            <a:spLocks noGrp="1"/>
          </p:cNvSpPr>
          <p:nvPr>
            <p:ph type="ftr" idx="11"/>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22" name="PlaceHolder 3"/>
          <p:cNvSpPr>
            <a:spLocks noGrp="1"/>
          </p:cNvSpPr>
          <p:nvPr>
            <p:ph type="sldNum" idx="12"/>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47EADB69-700B-4A19-A72A-6CE1502BCE5F}"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uto con didascalia">
    <p:bg>
      <p:bgPr>
        <a:solidFill>
          <a:srgbClr val="ffffff"/>
        </a:solidFill>
      </p:bgPr>
    </p:bg>
    <p:spTree>
      <p:nvGrpSpPr>
        <p:cNvPr id="1" name=""/>
        <p:cNvGrpSpPr/>
        <p:nvPr/>
      </p:nvGrpSpPr>
      <p:grpSpPr>
        <a:xfrm>
          <a:off x="0" y="0"/>
          <a:ext cx="0" cy="0"/>
          <a:chOff x="0" y="0"/>
          <a:chExt cx="0" cy="0"/>
        </a:xfrm>
      </p:grpSpPr>
      <p:sp>
        <p:nvSpPr>
          <p:cNvPr id="23" name="PlaceHolder 1"/>
          <p:cNvSpPr>
            <a:spLocks noGrp="1"/>
          </p:cNvSpPr>
          <p:nvPr>
            <p:ph type="title"/>
          </p:nvPr>
        </p:nvSpPr>
        <p:spPr>
          <a:xfrm>
            <a:off x="839880" y="457200"/>
            <a:ext cx="3930480" cy="159840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it-IT" sz="3200" strike="noStrike" u="none">
                <a:solidFill>
                  <a:schemeClr val="dk1"/>
                </a:solidFill>
                <a:effectLst/>
                <a:uFillTx/>
                <a:latin typeface="Calibri Light"/>
              </a:rPr>
              <a:t>Fare clic per modificare lo stile del titolo</a:t>
            </a:r>
            <a:endParaRPr b="0" lang="it-IT" sz="3200" strike="noStrike" u="none">
              <a:solidFill>
                <a:srgbClr val="000000"/>
              </a:solidFill>
              <a:effectLst/>
              <a:uFillTx/>
              <a:latin typeface="Arial"/>
            </a:endParaRPr>
          </a:p>
        </p:txBody>
      </p:sp>
      <p:sp>
        <p:nvSpPr>
          <p:cNvPr id="24" name="PlaceHolder 2"/>
          <p:cNvSpPr>
            <a:spLocks noGrp="1"/>
          </p:cNvSpPr>
          <p:nvPr>
            <p:ph type="body"/>
          </p:nvPr>
        </p:nvSpPr>
        <p:spPr>
          <a:xfrm>
            <a:off x="5183280" y="987480"/>
            <a:ext cx="6170400" cy="487188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it-IT" sz="3200" strike="noStrike" u="none">
                <a:solidFill>
                  <a:schemeClr val="dk1"/>
                </a:solidFill>
                <a:effectLst/>
                <a:uFillTx/>
                <a:latin typeface="Calibri"/>
              </a:rPr>
              <a:t>Modifica gli stili del testo dello schema</a:t>
            </a:r>
            <a:endParaRPr b="0" lang="it-IT" sz="32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800" strike="noStrike" u="none">
                <a:solidFill>
                  <a:schemeClr val="dk1"/>
                </a:solidFill>
                <a:effectLst/>
                <a:uFillTx/>
                <a:latin typeface="Calibri"/>
              </a:rPr>
              <a:t>Secondo livello</a:t>
            </a:r>
            <a:endParaRPr b="0" lang="it-IT" sz="28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Terzo livello</a:t>
            </a:r>
            <a:endParaRPr b="0" lang="it-IT" sz="24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Quarto livello</a:t>
            </a:r>
            <a:endParaRPr b="0" lang="it-IT" sz="20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Quinto livello</a:t>
            </a:r>
            <a:endParaRPr b="0" lang="it-IT" sz="2000" strike="noStrike" u="none">
              <a:solidFill>
                <a:srgbClr val="000000"/>
              </a:solidFill>
              <a:effectLst/>
              <a:uFillTx/>
              <a:latin typeface="Arial"/>
            </a:endParaRPr>
          </a:p>
        </p:txBody>
      </p:sp>
      <p:sp>
        <p:nvSpPr>
          <p:cNvPr id="25" name="PlaceHolder 3"/>
          <p:cNvSpPr>
            <a:spLocks noGrp="1"/>
          </p:cNvSpPr>
          <p:nvPr>
            <p:ph type="body"/>
          </p:nvPr>
        </p:nvSpPr>
        <p:spPr>
          <a:xfrm>
            <a:off x="839880" y="2057400"/>
            <a:ext cx="3930480" cy="380988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it-IT" sz="1600" strike="noStrike" u="none">
                <a:solidFill>
                  <a:schemeClr val="dk1"/>
                </a:solidFill>
                <a:effectLst/>
                <a:uFillTx/>
                <a:latin typeface="Calibri"/>
              </a:rPr>
              <a:t>Modifica gli stili del testo dello schema</a:t>
            </a:r>
            <a:endParaRPr b="0" lang="it-IT" sz="1600" strike="noStrike" u="none">
              <a:solidFill>
                <a:srgbClr val="000000"/>
              </a:solidFill>
              <a:effectLst/>
              <a:uFillTx/>
              <a:latin typeface="Arial"/>
            </a:endParaRPr>
          </a:p>
        </p:txBody>
      </p:sp>
      <p:sp>
        <p:nvSpPr>
          <p:cNvPr id="26" name="PlaceHolder 4"/>
          <p:cNvSpPr>
            <a:spLocks noGrp="1"/>
          </p:cNvSpPr>
          <p:nvPr>
            <p:ph type="dt" idx="13"/>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27" name="PlaceHolder 5"/>
          <p:cNvSpPr>
            <a:spLocks noGrp="1"/>
          </p:cNvSpPr>
          <p:nvPr>
            <p:ph type="ftr" idx="14"/>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28" name="PlaceHolder 6"/>
          <p:cNvSpPr>
            <a:spLocks noGrp="1"/>
          </p:cNvSpPr>
          <p:nvPr>
            <p:ph type="sldNum" idx="15"/>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48A77559-97C8-4108-8E09-9035ED36BD65}"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mmagine con didascalia">
    <p:bg>
      <p:bgPr>
        <a:solidFill>
          <a:srgbClr val="ffffff"/>
        </a:solidFill>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839880" y="457200"/>
            <a:ext cx="3930480" cy="159840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it-IT" sz="3200" strike="noStrike" u="none">
                <a:solidFill>
                  <a:schemeClr val="dk1"/>
                </a:solidFill>
                <a:effectLst/>
                <a:uFillTx/>
                <a:latin typeface="Calibri Light"/>
              </a:rPr>
              <a:t>Fare clic per modificare lo stile del titolo</a:t>
            </a:r>
            <a:endParaRPr b="0" lang="it-IT" sz="3200" strike="noStrike" u="none">
              <a:solidFill>
                <a:srgbClr val="000000"/>
              </a:solidFill>
              <a:effectLst/>
              <a:uFillTx/>
              <a:latin typeface="Arial"/>
            </a:endParaRPr>
          </a:p>
        </p:txBody>
      </p:sp>
      <p:sp>
        <p:nvSpPr>
          <p:cNvPr id="30" name="PlaceHolder 2"/>
          <p:cNvSpPr>
            <a:spLocks noGrp="1"/>
          </p:cNvSpPr>
          <p:nvPr>
            <p:ph type="body"/>
          </p:nvPr>
        </p:nvSpPr>
        <p:spPr>
          <a:xfrm>
            <a:off x="5183280" y="987480"/>
            <a:ext cx="6170400" cy="4871880"/>
          </a:xfrm>
          <a:prstGeom prst="rect">
            <a:avLst/>
          </a:prstGeom>
          <a:noFill/>
          <a:ln w="0">
            <a:noFill/>
          </a:ln>
        </p:spPr>
        <p:txBody>
          <a:bodyPr lIns="90000" rIns="90000" tIns="45000" bIns="45000" anchor="t">
            <a:noAutofit/>
          </a:bodyPr>
          <a:p>
            <a:pPr indent="0" defTabSz="457200">
              <a:lnSpc>
                <a:spcPct val="100000"/>
              </a:lnSpc>
              <a:buNone/>
              <a:tabLst>
                <a:tab algn="l" pos="0"/>
              </a:tabLst>
            </a:pPr>
            <a:r>
              <a:rPr b="0" lang="it-IT" sz="3200" strike="noStrike" u="none">
                <a:solidFill>
                  <a:schemeClr val="dk1"/>
                </a:solidFill>
                <a:effectLst/>
                <a:uFillTx/>
                <a:latin typeface="Calibri"/>
              </a:rPr>
              <a:t>Fare clic sull'icona per inserire un'immagine</a:t>
            </a:r>
            <a:endParaRPr b="0" lang="it-IT" sz="3200" strike="noStrike" u="none">
              <a:solidFill>
                <a:srgbClr val="000000"/>
              </a:solidFill>
              <a:effectLst/>
              <a:uFillTx/>
              <a:latin typeface="Arial"/>
            </a:endParaRPr>
          </a:p>
        </p:txBody>
      </p:sp>
      <p:sp>
        <p:nvSpPr>
          <p:cNvPr id="31" name="PlaceHolder 3"/>
          <p:cNvSpPr>
            <a:spLocks noGrp="1"/>
          </p:cNvSpPr>
          <p:nvPr>
            <p:ph type="body"/>
          </p:nvPr>
        </p:nvSpPr>
        <p:spPr>
          <a:xfrm>
            <a:off x="839880" y="2057400"/>
            <a:ext cx="3930480" cy="380988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it-IT" sz="1600" strike="noStrike" u="none">
                <a:solidFill>
                  <a:schemeClr val="dk1"/>
                </a:solidFill>
                <a:effectLst/>
                <a:uFillTx/>
                <a:latin typeface="Calibri"/>
              </a:rPr>
              <a:t>Modifica gli stili del testo dello schema</a:t>
            </a:r>
            <a:endParaRPr b="0" lang="it-IT" sz="1600" strike="noStrike" u="none">
              <a:solidFill>
                <a:srgbClr val="000000"/>
              </a:solidFill>
              <a:effectLst/>
              <a:uFillTx/>
              <a:latin typeface="Arial"/>
            </a:endParaRPr>
          </a:p>
        </p:txBody>
      </p:sp>
      <p:sp>
        <p:nvSpPr>
          <p:cNvPr id="32" name="PlaceHolder 4"/>
          <p:cNvSpPr>
            <a:spLocks noGrp="1"/>
          </p:cNvSpPr>
          <p:nvPr>
            <p:ph type="dt" idx="16"/>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33" name="PlaceHolder 5"/>
          <p:cNvSpPr>
            <a:spLocks noGrp="1"/>
          </p:cNvSpPr>
          <p:nvPr>
            <p:ph type="ftr" idx="17"/>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34" name="PlaceHolder 6"/>
          <p:cNvSpPr>
            <a:spLocks noGrp="1"/>
          </p:cNvSpPr>
          <p:nvPr>
            <p:ph type="sldNum" idx="18"/>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BA0BACA0-D940-4A35-9B80-B21D57D788C2}"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iapositiva titolo">
    <p:bg>
      <p:bgPr>
        <a:solidFill>
          <a:srgbClr val="ffffff"/>
        </a:solidFill>
      </p:bgPr>
    </p:bg>
    <p:spTree>
      <p:nvGrpSpPr>
        <p:cNvPr id="1" name=""/>
        <p:cNvGrpSpPr/>
        <p:nvPr/>
      </p:nvGrpSpPr>
      <p:grpSpPr>
        <a:xfrm>
          <a:off x="0" y="0"/>
          <a:ext cx="0" cy="0"/>
          <a:chOff x="0" y="0"/>
          <a:chExt cx="0" cy="0"/>
        </a:xfrm>
      </p:grpSpPr>
      <p:sp>
        <p:nvSpPr>
          <p:cNvPr id="35" name="PlaceHolder 1"/>
          <p:cNvSpPr>
            <a:spLocks noGrp="1"/>
          </p:cNvSpPr>
          <p:nvPr>
            <p:ph type="title"/>
          </p:nvPr>
        </p:nvSpPr>
        <p:spPr>
          <a:xfrm>
            <a:off x="1523880" y="1122480"/>
            <a:ext cx="9142200" cy="238572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it-IT" sz="6000" strike="noStrike" u="none">
                <a:solidFill>
                  <a:schemeClr val="dk1"/>
                </a:solidFill>
                <a:effectLst/>
                <a:uFillTx/>
                <a:latin typeface="Calibri Light"/>
              </a:rPr>
              <a:t>Fare clic per modificare lo stile del titolo</a:t>
            </a:r>
            <a:endParaRPr b="0" lang="it-IT" sz="6000" strike="noStrike" u="none">
              <a:solidFill>
                <a:srgbClr val="000000"/>
              </a:solidFill>
              <a:effectLst/>
              <a:uFillTx/>
              <a:latin typeface="Arial"/>
            </a:endParaRPr>
          </a:p>
        </p:txBody>
      </p:sp>
      <p:sp>
        <p:nvSpPr>
          <p:cNvPr id="36" name="PlaceHolder 2"/>
          <p:cNvSpPr>
            <a:spLocks noGrp="1"/>
          </p:cNvSpPr>
          <p:nvPr>
            <p:ph type="dt" idx="19"/>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37" name="PlaceHolder 3"/>
          <p:cNvSpPr>
            <a:spLocks noGrp="1"/>
          </p:cNvSpPr>
          <p:nvPr>
            <p:ph type="ftr" idx="20"/>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38" name="PlaceHolder 4"/>
          <p:cNvSpPr>
            <a:spLocks noGrp="1"/>
          </p:cNvSpPr>
          <p:nvPr>
            <p:ph type="sldNum" idx="21"/>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FF99BF26-E50E-4D10-9AB9-0493AE6A0BBE}"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olo e testo verticale">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8080" y="365040"/>
            <a:ext cx="10513800" cy="132372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it-IT" sz="4400" strike="noStrike" u="none">
                <a:solidFill>
                  <a:schemeClr val="dk1"/>
                </a:solidFill>
                <a:effectLst/>
                <a:uFillTx/>
                <a:latin typeface="Calibri Light"/>
              </a:rPr>
              <a:t>Fare clic per modificare lo stile del titolo</a:t>
            </a:r>
            <a:endParaRPr b="0" lang="it-IT" sz="4400" strike="noStrike" u="none">
              <a:solidFill>
                <a:srgbClr val="000000"/>
              </a:solidFill>
              <a:effectLst/>
              <a:uFillTx/>
              <a:latin typeface="Arial"/>
            </a:endParaRPr>
          </a:p>
        </p:txBody>
      </p:sp>
      <p:sp>
        <p:nvSpPr>
          <p:cNvPr id="40" name="PlaceHolder 2"/>
          <p:cNvSpPr>
            <a:spLocks noGrp="1"/>
          </p:cNvSpPr>
          <p:nvPr>
            <p:ph type="body"/>
          </p:nvPr>
        </p:nvSpPr>
        <p:spPr>
          <a:xfrm>
            <a:off x="838080" y="1825560"/>
            <a:ext cx="10513800" cy="434952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41" name="PlaceHolder 3"/>
          <p:cNvSpPr>
            <a:spLocks noGrp="1"/>
          </p:cNvSpPr>
          <p:nvPr>
            <p:ph type="dt" idx="22"/>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42" name="PlaceHolder 4"/>
          <p:cNvSpPr>
            <a:spLocks noGrp="1"/>
          </p:cNvSpPr>
          <p:nvPr>
            <p:ph type="ftr" idx="23"/>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43" name="PlaceHolder 5"/>
          <p:cNvSpPr>
            <a:spLocks noGrp="1"/>
          </p:cNvSpPr>
          <p:nvPr>
            <p:ph type="sldNum" idx="24"/>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AB4BD6C6-AC71-4F1E-9382-2C4DBBBA4593}"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1_Titolo e testo verticale">
    <p:bg>
      <p:bgPr>
        <a:solidFill>
          <a:srgbClr val="ffffff"/>
        </a:solidFill>
      </p:bgPr>
    </p:bg>
    <p:spTree>
      <p:nvGrpSpPr>
        <p:cNvPr id="1" name=""/>
        <p:cNvGrpSpPr/>
        <p:nvPr/>
      </p:nvGrpSpPr>
      <p:grpSpPr>
        <a:xfrm>
          <a:off x="0" y="0"/>
          <a:ext cx="0" cy="0"/>
          <a:chOff x="0" y="0"/>
          <a:chExt cx="0" cy="0"/>
        </a:xfrm>
      </p:grpSpPr>
      <p:sp>
        <p:nvSpPr>
          <p:cNvPr id="44" name="PlaceHolder 1"/>
          <p:cNvSpPr>
            <a:spLocks noGrp="1"/>
          </p:cNvSpPr>
          <p:nvPr>
            <p:ph type="title"/>
          </p:nvPr>
        </p:nvSpPr>
        <p:spPr>
          <a:xfrm>
            <a:off x="8724960" y="365040"/>
            <a:ext cx="2627280" cy="5810040"/>
          </a:xfrm>
          <a:prstGeom prst="rect">
            <a:avLst/>
          </a:prstGeom>
          <a:noFill/>
          <a:ln w="0">
            <a:noFill/>
          </a:ln>
        </p:spPr>
        <p:txBody>
          <a:bodyPr lIns="91440" rIns="91440" tIns="45720" bIns="45720" anchor="ctr" vert="eaVert">
            <a:noAutofit/>
          </a:bodyPr>
          <a:p>
            <a:pPr indent="0" defTabSz="914400">
              <a:lnSpc>
                <a:spcPct val="90000"/>
              </a:lnSpc>
              <a:buNone/>
              <a:tabLst>
                <a:tab algn="l" pos="0"/>
              </a:tabLst>
            </a:pPr>
            <a:r>
              <a:rPr b="0" lang="it-IT" sz="4400" strike="noStrike" u="none">
                <a:solidFill>
                  <a:schemeClr val="dk1"/>
                </a:solidFill>
                <a:effectLst/>
                <a:uFillTx/>
                <a:latin typeface="Calibri Light"/>
              </a:rPr>
              <a:t>Fare clic per modificare lo stile del titolo</a:t>
            </a:r>
            <a:endParaRPr b="0" lang="it-IT" sz="4400" strike="noStrike" u="none">
              <a:solidFill>
                <a:srgbClr val="000000"/>
              </a:solidFill>
              <a:effectLst/>
              <a:uFillTx/>
              <a:latin typeface="Arial"/>
            </a:endParaRPr>
          </a:p>
        </p:txBody>
      </p:sp>
      <p:sp>
        <p:nvSpPr>
          <p:cNvPr id="45" name="PlaceHolder 2"/>
          <p:cNvSpPr>
            <a:spLocks noGrp="1"/>
          </p:cNvSpPr>
          <p:nvPr>
            <p:ph type="body"/>
          </p:nvPr>
        </p:nvSpPr>
        <p:spPr>
          <a:xfrm>
            <a:off x="838080" y="365040"/>
            <a:ext cx="7732440" cy="581004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it-IT" sz="2800" strike="noStrike" u="none">
                <a:solidFill>
                  <a:schemeClr val="dk1"/>
                </a:solidFill>
                <a:effectLst/>
                <a:uFillTx/>
                <a:latin typeface="Calibri"/>
              </a:rPr>
              <a:t>Modifica gli stili del testo dello schema</a:t>
            </a:r>
            <a:endParaRPr b="0" lang="it-IT"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it-IT" sz="2400" strike="noStrike" u="none">
                <a:solidFill>
                  <a:schemeClr val="dk1"/>
                </a:solidFill>
                <a:effectLst/>
                <a:uFillTx/>
                <a:latin typeface="Calibri"/>
              </a:rPr>
              <a:t>Secondo livello</a:t>
            </a:r>
            <a:endParaRPr b="0" lang="it-IT"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it-IT" sz="2000" strike="noStrike" u="none">
                <a:solidFill>
                  <a:schemeClr val="dk1"/>
                </a:solidFill>
                <a:effectLst/>
                <a:uFillTx/>
                <a:latin typeface="Calibri"/>
              </a:rPr>
              <a:t>Terzo livello</a:t>
            </a:r>
            <a:endParaRPr b="0" lang="it-IT"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Quarto livello</a:t>
            </a:r>
            <a:endParaRPr b="0" lang="it-IT"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it-IT" sz="1800" strike="noStrike" u="none">
                <a:solidFill>
                  <a:schemeClr val="dk1"/>
                </a:solidFill>
                <a:effectLst/>
                <a:uFillTx/>
                <a:latin typeface="Calibri"/>
              </a:rPr>
              <a:t>Quinto livello</a:t>
            </a:r>
            <a:endParaRPr b="0" lang="it-IT" sz="1800" strike="noStrike" u="none">
              <a:solidFill>
                <a:srgbClr val="000000"/>
              </a:solidFill>
              <a:effectLst/>
              <a:uFillTx/>
              <a:latin typeface="Arial"/>
            </a:endParaRPr>
          </a:p>
        </p:txBody>
      </p:sp>
      <p:sp>
        <p:nvSpPr>
          <p:cNvPr id="46" name="PlaceHolder 3"/>
          <p:cNvSpPr>
            <a:spLocks noGrp="1"/>
          </p:cNvSpPr>
          <p:nvPr>
            <p:ph type="dt" idx="25"/>
          </p:nvPr>
        </p:nvSpPr>
        <p:spPr>
          <a:xfrm>
            <a:off x="838080" y="6356520"/>
            <a:ext cx="2741400" cy="36324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defTabSz="457200">
              <a:lnSpc>
                <a:spcPct val="100000"/>
              </a:lnSpc>
              <a:buNone/>
              <a:tabLst>
                <a:tab algn="l" pos="0"/>
              </a:tabLst>
            </a:pPr>
            <a:r>
              <a:rPr b="0" lang="it-IT" sz="1200" strike="noStrike" u="none">
                <a:solidFill>
                  <a:schemeClr val="dk1">
                    <a:tint val="75000"/>
                  </a:schemeClr>
                </a:solidFill>
                <a:effectLst/>
                <a:uFillTx/>
                <a:latin typeface="Calibri"/>
              </a:rPr>
              <a:t>&lt;data/ora&gt;</a:t>
            </a:r>
            <a:endParaRPr b="0" lang="it-IT" sz="1200" strike="noStrike" u="none">
              <a:solidFill>
                <a:srgbClr val="000000"/>
              </a:solidFill>
              <a:effectLst/>
              <a:uFillTx/>
              <a:latin typeface="Times New Roman"/>
            </a:endParaRPr>
          </a:p>
        </p:txBody>
      </p:sp>
      <p:sp>
        <p:nvSpPr>
          <p:cNvPr id="47" name="PlaceHolder 4"/>
          <p:cNvSpPr>
            <a:spLocks noGrp="1"/>
          </p:cNvSpPr>
          <p:nvPr>
            <p:ph type="ftr" idx="26"/>
          </p:nvPr>
        </p:nvSpPr>
        <p:spPr>
          <a:xfrm>
            <a:off x="4038480" y="6356520"/>
            <a:ext cx="4113000" cy="36324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48" name="PlaceHolder 5"/>
          <p:cNvSpPr>
            <a:spLocks noGrp="1"/>
          </p:cNvSpPr>
          <p:nvPr>
            <p:ph type="sldNum" idx="27"/>
          </p:nvPr>
        </p:nvSpPr>
        <p:spPr>
          <a:xfrm>
            <a:off x="8610480" y="6356520"/>
            <a:ext cx="2741400" cy="36324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ECABB8D7-4CEF-4867-BFF3-796B4E70A3FB}"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
</Relationships>
</file>

<file path=ppt/slideMasters/_rels/slideMaster15.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7.xml"/>
</Relationships>
</file>

<file path=ppt/slideMasters/_rels/slideMaster16.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1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it-IT" sz="4400" strike="noStrike" u="none">
                <a:solidFill>
                  <a:srgbClr val="000000"/>
                </a:solidFill>
                <a:effectLst/>
                <a:uFillTx/>
                <a:latin typeface="Arial"/>
              </a:rPr>
              <a:t>Fai clic per modificare il formato del testo del titolo</a:t>
            </a:r>
            <a:endParaRPr b="0" lang="it-IT" sz="4400" strike="noStrike" u="none">
              <a:solidFill>
                <a:srgbClr val="000000"/>
              </a:solidFill>
              <a:effectLst/>
              <a:uFillTx/>
              <a:latin typeface="Arial"/>
            </a:endParaRPr>
          </a:p>
        </p:txBody>
      </p:sp>
      <p:sp>
        <p:nvSpPr>
          <p:cNvPr id="8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t-IT" sz="3200" strike="noStrike" u="none">
                <a:solidFill>
                  <a:srgbClr val="000000"/>
                </a:solidFill>
                <a:effectLst/>
                <a:uFillTx/>
                <a:latin typeface="Arial"/>
              </a:rPr>
              <a:t>Fai clic per modificare il formato del testo della struttura</a:t>
            </a:r>
            <a:endParaRPr b="0" lang="it-IT" sz="3200" strike="noStrike" u="none">
              <a:solidFill>
                <a:srgbClr val="000000"/>
              </a:solidFill>
              <a:effectLst/>
              <a:uFillTx/>
              <a:latin typeface="Arial"/>
            </a:endParaRPr>
          </a:p>
          <a:p>
            <a:pPr lvl="1" marL="864000" indent="-324000">
              <a:spcBef>
                <a:spcPts val="1134"/>
              </a:spcBef>
              <a:buClr>
                <a:srgbClr val="000000"/>
              </a:buClr>
              <a:buSzPct val="75000"/>
              <a:buFont typeface="Symbol" charset="2"/>
              <a:buChar char=""/>
            </a:pPr>
            <a:r>
              <a:rPr b="0" lang="it-IT" sz="2800" strike="noStrike" u="none">
                <a:solidFill>
                  <a:srgbClr val="000000"/>
                </a:solidFill>
                <a:effectLst/>
                <a:uFillTx/>
                <a:latin typeface="Arial"/>
              </a:rPr>
              <a:t>Secondo livello struttura</a:t>
            </a:r>
            <a:endParaRPr b="0" lang="it-IT" sz="2800" strike="noStrike" u="none">
              <a:solidFill>
                <a:srgbClr val="000000"/>
              </a:solidFill>
              <a:effectLst/>
              <a:uFillTx/>
              <a:latin typeface="Arial"/>
            </a:endParaRPr>
          </a:p>
          <a:p>
            <a:pPr lvl="2" marL="1296000" indent="-288000">
              <a:spcBef>
                <a:spcPts val="850"/>
              </a:spcBef>
              <a:buClr>
                <a:srgbClr val="000000"/>
              </a:buClr>
              <a:buSzPct val="45000"/>
              <a:buFont typeface="Wingdings" charset="2"/>
              <a:buChar char=""/>
            </a:pPr>
            <a:r>
              <a:rPr b="0" lang="it-IT" sz="2400" strike="noStrike" u="none">
                <a:solidFill>
                  <a:srgbClr val="000000"/>
                </a:solidFill>
                <a:effectLst/>
                <a:uFillTx/>
                <a:latin typeface="Arial"/>
              </a:rPr>
              <a:t>Terzo livello struttura</a:t>
            </a:r>
            <a:endParaRPr b="0" lang="it-IT" sz="2400" strike="noStrike" u="none">
              <a:solidFill>
                <a:srgbClr val="000000"/>
              </a:solidFill>
              <a:effectLst/>
              <a:uFillTx/>
              <a:latin typeface="Arial"/>
            </a:endParaRPr>
          </a:p>
          <a:p>
            <a:pPr lvl="3" marL="1728000" indent="-216000">
              <a:spcBef>
                <a:spcPts val="567"/>
              </a:spcBef>
              <a:buClr>
                <a:srgbClr val="000000"/>
              </a:buClr>
              <a:buSzPct val="75000"/>
              <a:buFont typeface="Symbol" charset="2"/>
              <a:buChar char=""/>
            </a:pPr>
            <a:r>
              <a:rPr b="0" lang="it-IT" sz="2000" strike="noStrike" u="none">
                <a:solidFill>
                  <a:srgbClr val="000000"/>
                </a:solidFill>
                <a:effectLst/>
                <a:uFillTx/>
                <a:latin typeface="Arial"/>
              </a:rPr>
              <a:t>Quarto livello struttura</a:t>
            </a:r>
            <a:endParaRPr b="0" lang="it-IT" sz="2000" strike="noStrike" u="none">
              <a:solidFill>
                <a:srgbClr val="000000"/>
              </a:solidFill>
              <a:effectLst/>
              <a:uFillTx/>
              <a:latin typeface="Arial"/>
            </a:endParaRPr>
          </a:p>
          <a:p>
            <a:pPr lvl="4" marL="2160000" indent="-216000">
              <a:spcBef>
                <a:spcPts val="283"/>
              </a:spcBef>
              <a:buClr>
                <a:srgbClr val="000000"/>
              </a:buClr>
              <a:buSzPct val="45000"/>
              <a:buFont typeface="Wingdings" charset="2"/>
              <a:buChar char=""/>
            </a:pPr>
            <a:r>
              <a:rPr b="0" lang="it-IT" sz="2000" strike="noStrike" u="none">
                <a:solidFill>
                  <a:srgbClr val="000000"/>
                </a:solidFill>
                <a:effectLst/>
                <a:uFillTx/>
                <a:latin typeface="Arial"/>
              </a:rPr>
              <a:t>Quinto livello struttura</a:t>
            </a:r>
            <a:endParaRPr b="0" lang="it-IT" sz="2000" strike="noStrike" u="none">
              <a:solidFill>
                <a:srgbClr val="000000"/>
              </a:solidFill>
              <a:effectLst/>
              <a:uFillTx/>
              <a:latin typeface="Arial"/>
            </a:endParaRPr>
          </a:p>
          <a:p>
            <a:pPr lvl="5" marL="2592000" indent="-216000">
              <a:spcBef>
                <a:spcPts val="283"/>
              </a:spcBef>
              <a:buClr>
                <a:srgbClr val="000000"/>
              </a:buClr>
              <a:buSzPct val="45000"/>
              <a:buFont typeface="Wingdings" charset="2"/>
              <a:buChar char=""/>
            </a:pPr>
            <a:r>
              <a:rPr b="0" lang="it-IT" sz="2000" strike="noStrike" u="none">
                <a:solidFill>
                  <a:srgbClr val="000000"/>
                </a:solidFill>
                <a:effectLst/>
                <a:uFillTx/>
                <a:latin typeface="Arial"/>
              </a:rPr>
              <a:t>Sesto livello struttura</a:t>
            </a:r>
            <a:endParaRPr b="0" lang="it-IT" sz="2000" strike="noStrike" u="none">
              <a:solidFill>
                <a:srgbClr val="000000"/>
              </a:solidFill>
              <a:effectLst/>
              <a:uFillTx/>
              <a:latin typeface="Arial"/>
            </a:endParaRPr>
          </a:p>
          <a:p>
            <a:pPr lvl="6" marL="3024000" indent="-216000">
              <a:spcBef>
                <a:spcPts val="283"/>
              </a:spcBef>
              <a:buClr>
                <a:srgbClr val="000000"/>
              </a:buClr>
              <a:buSzPct val="45000"/>
              <a:buFont typeface="Wingdings" charset="2"/>
              <a:buChar char=""/>
            </a:pPr>
            <a:r>
              <a:rPr b="0" lang="it-IT" sz="2000" strike="noStrike" u="none">
                <a:solidFill>
                  <a:srgbClr val="000000"/>
                </a:solidFill>
                <a:effectLst/>
                <a:uFillTx/>
                <a:latin typeface="Arial"/>
              </a:rPr>
              <a:t>Settimo livello struttura</a:t>
            </a:r>
            <a:endParaRPr b="0" lang="it-IT" sz="2000" strike="noStrike" u="non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66" r:id="rId2"/>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PlaceHolder 1"/>
          <p:cNvSpPr>
            <a:spLocks noGrp="1"/>
          </p:cNvSpPr>
          <p:nvPr>
            <p:ph type="title"/>
          </p:nvPr>
        </p:nvSpPr>
        <p:spPr>
          <a:xfrm>
            <a:off x="838080" y="889560"/>
            <a:ext cx="10513800" cy="274680"/>
          </a:xfrm>
          <a:prstGeom prst="rect">
            <a:avLst/>
          </a:prstGeom>
          <a:noFill/>
          <a:ln w="0">
            <a:noFill/>
          </a:ln>
        </p:spPr>
        <p:txBody>
          <a:bodyPr lIns="0" rIns="0" tIns="0" bIns="0" anchor="ctr">
            <a:spAutoFit/>
          </a:bodyPr>
          <a:p>
            <a:pPr indent="0">
              <a:buNone/>
            </a:pPr>
            <a:r>
              <a:rPr b="0" lang="it-IT" sz="1800" strike="noStrike" u="none">
                <a:solidFill>
                  <a:srgbClr val="000000"/>
                </a:solidFill>
                <a:effectLst/>
                <a:uFillTx/>
                <a:latin typeface="Arial"/>
              </a:rPr>
              <a:t>Fai clic per modificare il formato del testo del titolo</a:t>
            </a:r>
            <a:endParaRPr b="0" lang="it-IT" sz="1800" strike="noStrike" u="none">
              <a:solidFill>
                <a:srgbClr val="000000"/>
              </a:solidFill>
              <a:effectLst/>
              <a:uFillTx/>
              <a:latin typeface="Arial"/>
            </a:endParaRPr>
          </a:p>
        </p:txBody>
      </p:sp>
      <p:sp>
        <p:nvSpPr>
          <p:cNvPr id="87" name="PlaceHolder 2"/>
          <p:cNvSpPr>
            <a:spLocks noGrp="1"/>
          </p:cNvSpPr>
          <p:nvPr>
            <p:ph type="body"/>
          </p:nvPr>
        </p:nvSpPr>
        <p:spPr>
          <a:xfrm>
            <a:off x="838080" y="1825560"/>
            <a:ext cx="10513800" cy="4349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t-IT" sz="1800" strike="noStrike" u="none">
                <a:solidFill>
                  <a:srgbClr val="000000"/>
                </a:solidFill>
                <a:effectLst/>
                <a:uFillTx/>
                <a:latin typeface="Arial"/>
              </a:rPr>
              <a:t>Fai clic per modificare il formato del testo della struttura</a:t>
            </a:r>
            <a:endParaRPr b="0" lang="it-IT" sz="1800" strike="noStrike" u="none">
              <a:solidFill>
                <a:srgbClr val="000000"/>
              </a:solidFill>
              <a:effectLst/>
              <a:uFillTx/>
              <a:latin typeface="Arial"/>
            </a:endParaRPr>
          </a:p>
          <a:p>
            <a:pPr lvl="1" marL="864000" indent="-324000">
              <a:spcBef>
                <a:spcPts val="1134"/>
              </a:spcBef>
              <a:buClr>
                <a:srgbClr val="000000"/>
              </a:buClr>
              <a:buSzPct val="75000"/>
              <a:buFont typeface="Symbol" charset="2"/>
              <a:buChar char=""/>
            </a:pPr>
            <a:r>
              <a:rPr b="0" lang="it-IT" sz="1800" strike="noStrike" u="none">
                <a:solidFill>
                  <a:srgbClr val="000000"/>
                </a:solidFill>
                <a:effectLst/>
                <a:uFillTx/>
                <a:latin typeface="Arial"/>
              </a:rPr>
              <a:t>Secondo livello struttura</a:t>
            </a:r>
            <a:endParaRPr b="0" lang="it-IT" sz="1800" strike="noStrike" u="none">
              <a:solidFill>
                <a:srgbClr val="000000"/>
              </a:solidFill>
              <a:effectLst/>
              <a:uFillTx/>
              <a:latin typeface="Arial"/>
            </a:endParaRPr>
          </a:p>
          <a:p>
            <a:pPr lvl="2" marL="1296000" indent="-288000">
              <a:spcBef>
                <a:spcPts val="850"/>
              </a:spcBef>
              <a:buClr>
                <a:srgbClr val="000000"/>
              </a:buClr>
              <a:buSzPct val="45000"/>
              <a:buFont typeface="Wingdings" charset="2"/>
              <a:buChar char=""/>
            </a:pPr>
            <a:r>
              <a:rPr b="0" lang="it-IT" sz="1800" strike="noStrike" u="none">
                <a:solidFill>
                  <a:srgbClr val="000000"/>
                </a:solidFill>
                <a:effectLst/>
                <a:uFillTx/>
                <a:latin typeface="Arial"/>
              </a:rPr>
              <a:t>Terzo livello struttura</a:t>
            </a:r>
            <a:endParaRPr b="0" lang="it-IT" sz="1800" strike="noStrike" u="none">
              <a:solidFill>
                <a:srgbClr val="000000"/>
              </a:solidFill>
              <a:effectLst/>
              <a:uFillTx/>
              <a:latin typeface="Arial"/>
            </a:endParaRPr>
          </a:p>
          <a:p>
            <a:pPr lvl="3" marL="1728000" indent="-216000">
              <a:spcBef>
                <a:spcPts val="567"/>
              </a:spcBef>
              <a:buClr>
                <a:srgbClr val="000000"/>
              </a:buClr>
              <a:buSzPct val="75000"/>
              <a:buFont typeface="Symbol" charset="2"/>
              <a:buChar char=""/>
            </a:pPr>
            <a:r>
              <a:rPr b="0" lang="it-IT" sz="1800" strike="noStrike" u="none">
                <a:solidFill>
                  <a:srgbClr val="000000"/>
                </a:solidFill>
                <a:effectLst/>
                <a:uFillTx/>
                <a:latin typeface="Arial"/>
              </a:rPr>
              <a:t>Quarto livello struttura</a:t>
            </a:r>
            <a:endParaRPr b="0" lang="it-IT" sz="1800" strike="noStrike" u="none">
              <a:solidFill>
                <a:srgbClr val="000000"/>
              </a:solidFill>
              <a:effectLst/>
              <a:uFillTx/>
              <a:latin typeface="Arial"/>
            </a:endParaRPr>
          </a:p>
          <a:p>
            <a:pPr lvl="4" marL="2160000" indent="-216000">
              <a:spcBef>
                <a:spcPts val="283"/>
              </a:spcBef>
              <a:buClr>
                <a:srgbClr val="000000"/>
              </a:buClr>
              <a:buSzPct val="45000"/>
              <a:buFont typeface="Wingdings" charset="2"/>
              <a:buChar char=""/>
            </a:pPr>
            <a:r>
              <a:rPr b="0" lang="it-IT" sz="1800" strike="noStrike" u="none">
                <a:solidFill>
                  <a:srgbClr val="000000"/>
                </a:solidFill>
                <a:effectLst/>
                <a:uFillTx/>
                <a:latin typeface="Arial"/>
              </a:rPr>
              <a:t>Quinto livello struttura</a:t>
            </a:r>
            <a:endParaRPr b="0" lang="it-IT" sz="1800" strike="noStrike" u="none">
              <a:solidFill>
                <a:srgbClr val="000000"/>
              </a:solidFill>
              <a:effectLst/>
              <a:uFillTx/>
              <a:latin typeface="Arial"/>
            </a:endParaRPr>
          </a:p>
          <a:p>
            <a:pPr lvl="5" marL="2592000" indent="-216000">
              <a:spcBef>
                <a:spcPts val="283"/>
              </a:spcBef>
              <a:buClr>
                <a:srgbClr val="000000"/>
              </a:buClr>
              <a:buSzPct val="45000"/>
              <a:buFont typeface="Wingdings" charset="2"/>
              <a:buChar char=""/>
            </a:pPr>
            <a:r>
              <a:rPr b="0" lang="it-IT" sz="1800" strike="noStrike" u="none">
                <a:solidFill>
                  <a:srgbClr val="000000"/>
                </a:solidFill>
                <a:effectLst/>
                <a:uFillTx/>
                <a:latin typeface="Arial"/>
              </a:rPr>
              <a:t>Sesto livello struttura</a:t>
            </a:r>
            <a:endParaRPr b="0" lang="it-IT" sz="1800" strike="noStrike" u="none">
              <a:solidFill>
                <a:srgbClr val="000000"/>
              </a:solidFill>
              <a:effectLst/>
              <a:uFillTx/>
              <a:latin typeface="Arial"/>
            </a:endParaRPr>
          </a:p>
          <a:p>
            <a:pPr lvl="6" marL="3024000" indent="-216000">
              <a:spcBef>
                <a:spcPts val="283"/>
              </a:spcBef>
              <a:buClr>
                <a:srgbClr val="000000"/>
              </a:buClr>
              <a:buSzPct val="45000"/>
              <a:buFont typeface="Wingdings" charset="2"/>
              <a:buChar char=""/>
            </a:pPr>
            <a:r>
              <a:rPr b="0" lang="it-IT" sz="1800" strike="noStrike" u="none">
                <a:solidFill>
                  <a:srgbClr val="000000"/>
                </a:solidFill>
                <a:effectLst/>
                <a:uFillTx/>
                <a:latin typeface="Arial"/>
              </a:rPr>
              <a:t>Settimo livello struttura</a:t>
            </a:r>
            <a:endParaRPr b="0" lang="it-IT" sz="1800" strike="noStrike" u="none">
              <a:solidFill>
                <a:srgbClr val="000000"/>
              </a:solidFill>
              <a:effectLst/>
              <a:uFillTx/>
              <a:latin typeface="Arial"/>
            </a:endParaRPr>
          </a:p>
        </p:txBody>
      </p:sp>
      <p:sp>
        <p:nvSpPr>
          <p:cNvPr id="88" name="PlaceHolder 3"/>
          <p:cNvSpPr>
            <a:spLocks noGrp="1"/>
          </p:cNvSpPr>
          <p:nvPr>
            <p:ph type="ftr" idx="49"/>
          </p:nvPr>
        </p:nvSpPr>
        <p:spPr>
          <a:xfrm>
            <a:off x="4038480" y="6356520"/>
            <a:ext cx="4113360" cy="36360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it-IT" sz="1400" strike="noStrike" u="none">
                <a:solidFill>
                  <a:srgbClr val="000000"/>
                </a:solidFill>
                <a:effectLst/>
                <a:uFillTx/>
                <a:latin typeface="Times New Roman"/>
              </a:defRPr>
            </a:lvl1pPr>
          </a:lstStyle>
          <a:p>
            <a:pPr indent="0" algn="ctr">
              <a:lnSpc>
                <a:spcPct val="100000"/>
              </a:lnSpc>
              <a:buNone/>
              <a:tabLst>
                <a:tab algn="l" pos="0"/>
              </a:tabLst>
            </a:pPr>
            <a:r>
              <a:rPr b="0" lang="it-IT" sz="1400" strike="noStrike" u="none">
                <a:solidFill>
                  <a:srgbClr val="000000"/>
                </a:solidFill>
                <a:effectLst/>
                <a:uFillTx/>
                <a:latin typeface="Times New Roman"/>
              </a:rPr>
              <a:t>&lt;piè di pagina&gt;</a:t>
            </a:r>
            <a:endParaRPr b="0" lang="it-IT" sz="1400" strike="noStrike" u="none">
              <a:solidFill>
                <a:srgbClr val="000000"/>
              </a:solidFill>
              <a:effectLst/>
              <a:uFillTx/>
              <a:latin typeface="Times New Roman"/>
            </a:endParaRPr>
          </a:p>
        </p:txBody>
      </p:sp>
      <p:sp>
        <p:nvSpPr>
          <p:cNvPr id="89" name="PlaceHolder 4"/>
          <p:cNvSpPr>
            <a:spLocks noGrp="1"/>
          </p:cNvSpPr>
          <p:nvPr>
            <p:ph type="sldNum" idx="50"/>
          </p:nvPr>
        </p:nvSpPr>
        <p:spPr>
          <a:xfrm>
            <a:off x="8610480" y="6356520"/>
            <a:ext cx="2741760" cy="36360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it-IT" sz="1200" strike="noStrike" u="none">
                <a:solidFill>
                  <a:schemeClr val="dk1">
                    <a:tint val="75000"/>
                  </a:schemeClr>
                </a:solidFill>
                <a:effectLst/>
                <a:uFillTx/>
                <a:latin typeface="Calibri"/>
              </a:defRPr>
            </a:lvl1pPr>
          </a:lstStyle>
          <a:p>
            <a:pPr indent="0" algn="r" defTabSz="457200">
              <a:lnSpc>
                <a:spcPct val="100000"/>
              </a:lnSpc>
              <a:buNone/>
              <a:tabLst>
                <a:tab algn="l" pos="0"/>
              </a:tabLst>
            </a:pPr>
            <a:fld id="{E8573CE3-9A59-49DC-A568-04D1E1F4D2DF}" type="slidenum">
              <a:rPr b="0" lang="it-IT" sz="1200" strike="noStrike" u="none">
                <a:solidFill>
                  <a:schemeClr val="dk1">
                    <a:tint val="75000"/>
                  </a:schemeClr>
                </a:solidFill>
                <a:effectLst/>
                <a:uFillTx/>
                <a:latin typeface="Calibri"/>
              </a:rPr>
              <a:t>&lt;numero&gt;</a:t>
            </a:fld>
            <a:endParaRPr b="0" lang="it-IT" sz="1200" strike="noStrike" u="none">
              <a:solidFill>
                <a:srgbClr val="000000"/>
              </a:solidFill>
              <a:effectLst/>
              <a:uFillTx/>
              <a:latin typeface="Times New Roman"/>
            </a:endParaRPr>
          </a:p>
        </p:txBody>
      </p:sp>
      <p:sp>
        <p:nvSpPr>
          <p:cNvPr id="90" name="PlaceHolder 5"/>
          <p:cNvSpPr>
            <a:spLocks noGrp="1"/>
          </p:cNvSpPr>
          <p:nvPr>
            <p:ph type="dt" idx="51"/>
          </p:nvPr>
        </p:nvSpPr>
        <p:spPr>
          <a:xfrm>
            <a:off x="838080" y="6356520"/>
            <a:ext cx="2741760" cy="363600"/>
          </a:xfrm>
          <a:prstGeom prst="rect">
            <a:avLst/>
          </a:prstGeom>
          <a:noFill/>
          <a:ln w="0">
            <a:noFill/>
          </a:ln>
        </p:spPr>
        <p:txBody>
          <a:bodyPr lIns="91440" rIns="91440" tIns="45720" bIns="45720" anchor="ctr">
            <a:noAutofit/>
          </a:bodyPr>
          <a:lstStyle>
            <a:lvl1pPr indent="0">
              <a:buNone/>
              <a:defRPr b="0" lang="it-IT" sz="1400" strike="noStrike" u="none">
                <a:solidFill>
                  <a:srgbClr val="000000"/>
                </a:solidFill>
                <a:effectLst/>
                <a:uFillTx/>
                <a:latin typeface="Times New Roman"/>
              </a:defRPr>
            </a:lvl1pPr>
          </a:lstStyle>
          <a:p>
            <a:pPr indent="0">
              <a:buNone/>
            </a:pPr>
            <a:r>
              <a:rPr b="0" lang="it-IT" sz="1400" strike="noStrike" u="none">
                <a:solidFill>
                  <a:srgbClr val="000000"/>
                </a:solidFill>
                <a:effectLst/>
                <a:uFillTx/>
                <a:latin typeface="Times New Roman"/>
              </a:rPr>
              <a:t>&lt;data/ora&gt;</a:t>
            </a:r>
            <a:endParaRPr b="0" lang="it-IT" sz="1400" strike="noStrike" u="non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68"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0.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png"/><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slideLayout" Target="../slideLayouts/slideLayout10.xml"/><Relationship Id="rId6"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png"/><Relationship Id="rId7" Type="http://schemas.openxmlformats.org/officeDocument/2006/relationships/slideLayout" Target="../slideLayouts/slideLayout18.xml"/><Relationship Id="rId8"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2.wmf"/><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slideLayout" Target="../slideLayouts/slideLayout18.xml"/><Relationship Id="rId6"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png"/><Relationship Id="rId4" Type="http://schemas.openxmlformats.org/officeDocument/2006/relationships/slideLayout" Target="../slideLayouts/slideLayout17.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slideLayout" Target="../slideLayouts/slideLayout10.xml"/><Relationship Id="rId6" Type="http://schemas.openxmlformats.org/officeDocument/2006/relationships/notesSlide" Target="../notesSlides/notesSlide6.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CasellaDiTesto 1"/>
          <p:cNvSpPr/>
          <p:nvPr/>
        </p:nvSpPr>
        <p:spPr>
          <a:xfrm>
            <a:off x="470160" y="171720"/>
            <a:ext cx="11351880" cy="729720"/>
          </a:xfrm>
          <a:prstGeom prst="rect">
            <a:avLst/>
          </a:prstGeom>
          <a:noFill/>
          <a:ln w="12700">
            <a:solidFill>
              <a:srgbClr val="007af5"/>
            </a:solidFill>
            <a:round/>
          </a:ln>
        </p:spPr>
        <p:style>
          <a:lnRef idx="0"/>
          <a:fillRef idx="0"/>
          <a:effectRef idx="0"/>
          <a:fontRef idx="minor"/>
        </p:style>
        <p:txBody>
          <a:bodyPr lIns="90000" rIns="90000" tIns="45000" bIns="45000" anchor="t" anchorCtr="1">
            <a:spAutoFit/>
          </a:bodyPr>
          <a:p>
            <a:pPr algn="ctr" defTabSz="457200">
              <a:lnSpc>
                <a:spcPct val="100000"/>
              </a:lnSpc>
            </a:pPr>
            <a:r>
              <a:rPr b="0" lang="it-IT" sz="2200" strike="noStrike" u="none">
                <a:solidFill>
                  <a:srgbClr val="007af5"/>
                </a:solidFill>
                <a:effectLst/>
                <a:uFillTx/>
                <a:latin typeface="Bahnschrift"/>
              </a:rPr>
              <a:t>COMUNE DI ANCONA</a:t>
            </a:r>
            <a:endParaRPr b="0" lang="it-IT" sz="2200" strike="noStrike" u="none">
              <a:solidFill>
                <a:srgbClr val="000000"/>
              </a:solidFill>
              <a:effectLst/>
              <a:uFillTx/>
              <a:latin typeface="Arial"/>
            </a:endParaRPr>
          </a:p>
          <a:p>
            <a:pPr algn="ctr" defTabSz="457200">
              <a:lnSpc>
                <a:spcPct val="100000"/>
              </a:lnSpc>
            </a:pPr>
            <a:r>
              <a:rPr b="0" lang="it-IT" sz="2000" strike="noStrike" u="none">
                <a:solidFill>
                  <a:srgbClr val="007af5"/>
                </a:solidFill>
                <a:effectLst/>
                <a:uFillTx/>
                <a:latin typeface="Bahnschrift"/>
              </a:rPr>
              <a:t>U.O. Grandi Opere Di Riqualificazione Urbana e Progettazione</a:t>
            </a:r>
            <a:endParaRPr b="0" lang="it-IT" sz="2000" strike="noStrike" u="none">
              <a:solidFill>
                <a:srgbClr val="000000"/>
              </a:solidFill>
              <a:effectLst/>
              <a:uFillTx/>
              <a:latin typeface="Arial"/>
            </a:endParaRPr>
          </a:p>
        </p:txBody>
      </p:sp>
      <p:pic>
        <p:nvPicPr>
          <p:cNvPr id="100" name="" descr=""/>
          <p:cNvPicPr/>
          <p:nvPr/>
        </p:nvPicPr>
        <p:blipFill>
          <a:blip r:embed="rId1"/>
          <a:stretch/>
        </p:blipFill>
        <p:spPr>
          <a:xfrm>
            <a:off x="1859040" y="986040"/>
            <a:ext cx="8256600" cy="5838840"/>
          </a:xfrm>
          <a:prstGeom prst="rect">
            <a:avLst/>
          </a:prstGeom>
          <a:noFill/>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Rettangolo 5"/>
          <p:cNvSpPr/>
          <p:nvPr/>
        </p:nvSpPr>
        <p:spPr>
          <a:xfrm>
            <a:off x="469800" y="981000"/>
            <a:ext cx="11351880" cy="1010160"/>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it-IT" sz="1800" strike="noStrike" u="none">
              <a:solidFill>
                <a:schemeClr val="lt1"/>
              </a:solidFill>
              <a:effectLst/>
              <a:uFillTx/>
              <a:latin typeface="Calibri"/>
            </a:endParaRPr>
          </a:p>
        </p:txBody>
      </p:sp>
      <p:sp>
        <p:nvSpPr>
          <p:cNvPr id="102" name="CasellaDiTesto 8"/>
          <p:cNvSpPr/>
          <p:nvPr/>
        </p:nvSpPr>
        <p:spPr>
          <a:xfrm>
            <a:off x="469800" y="1127520"/>
            <a:ext cx="11054880" cy="70596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2000" strike="noStrike" u="none">
                <a:solidFill>
                  <a:schemeClr val="lt1"/>
                </a:solidFill>
                <a:effectLst/>
                <a:uFillTx/>
                <a:latin typeface="Bahnschrift SemiBold"/>
              </a:rPr>
              <a:t>INTERVENTO DI MIGLIORAMENTO SISMICO LATO “D-E” MOLE VANVITELLIANA </a:t>
            </a:r>
            <a:endParaRPr b="0" lang="it-IT" sz="2000" strike="noStrike" u="none">
              <a:solidFill>
                <a:srgbClr val="000000"/>
              </a:solidFill>
              <a:effectLst/>
              <a:uFillTx/>
              <a:latin typeface="Arial"/>
            </a:endParaRPr>
          </a:p>
          <a:p>
            <a:pPr algn="ctr" defTabSz="457200">
              <a:lnSpc>
                <a:spcPct val="100000"/>
              </a:lnSpc>
            </a:pPr>
            <a:r>
              <a:rPr b="0" lang="it-IT" sz="2000" strike="noStrike" u="none">
                <a:solidFill>
                  <a:schemeClr val="lt1"/>
                </a:solidFill>
                <a:effectLst/>
                <a:uFillTx/>
                <a:latin typeface="Bahnschrift SemiBold"/>
              </a:rPr>
              <a:t>DANNI SISMA 2016 - CUP: E39D17008070002 </a:t>
            </a:r>
            <a:endParaRPr b="0" lang="it-IT" sz="2000" strike="noStrike" u="none">
              <a:solidFill>
                <a:srgbClr val="000000"/>
              </a:solidFill>
              <a:effectLst/>
              <a:uFillTx/>
              <a:latin typeface="Arial"/>
            </a:endParaRPr>
          </a:p>
        </p:txBody>
      </p:sp>
      <p:sp>
        <p:nvSpPr>
          <p:cNvPr id="103" name="CasellaDiTesto 4"/>
          <p:cNvSpPr/>
          <p:nvPr/>
        </p:nvSpPr>
        <p:spPr>
          <a:xfrm>
            <a:off x="405000" y="4066200"/>
            <a:ext cx="5132160" cy="255456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spcAft>
                <a:spcPts val="601"/>
              </a:spcAft>
            </a:pPr>
            <a:r>
              <a:rPr b="1" lang="it-IT" sz="900" strike="noStrike" u="none">
                <a:solidFill>
                  <a:schemeClr val="dk1"/>
                </a:solidFill>
                <a:effectLst/>
                <a:uFillTx/>
                <a:latin typeface="Bahnschrift"/>
              </a:rPr>
              <a:t>DESCRIZIONE DELL’ INTERVENTO:</a:t>
            </a:r>
            <a:endParaRPr b="0" lang="it-IT" sz="900" strike="noStrike" u="none">
              <a:solidFill>
                <a:srgbClr val="000000"/>
              </a:solidFill>
              <a:effectLst/>
              <a:uFillTx/>
              <a:latin typeface="Arial"/>
            </a:endParaRPr>
          </a:p>
          <a:p>
            <a:pPr marL="171360" indent="-171360" algn="just" defTabSz="457200">
              <a:lnSpc>
                <a:spcPts val="1261"/>
              </a:lnSpc>
              <a:buClr>
                <a:srgbClr val="000000"/>
              </a:buClr>
              <a:buFont typeface="OpenSymbol"/>
              <a:buChar char="-"/>
            </a:pPr>
            <a:r>
              <a:rPr b="0" lang="it-IT" sz="900" strike="noStrike" u="none">
                <a:solidFill>
                  <a:schemeClr val="dk1"/>
                </a:solidFill>
                <a:effectLst/>
                <a:uFillTx/>
                <a:latin typeface="Bahnschrift"/>
              </a:rPr>
              <a:t>L’immobile è stato danneggiato durante gli </a:t>
            </a:r>
            <a:r>
              <a:rPr b="1" lang="it-IT" sz="900" strike="noStrike" u="none">
                <a:solidFill>
                  <a:schemeClr val="dk1"/>
                </a:solidFill>
                <a:effectLst/>
                <a:uFillTx/>
                <a:latin typeface="Bahnschrift"/>
              </a:rPr>
              <a:t>eventi sismici del 2016</a:t>
            </a:r>
            <a:r>
              <a:rPr b="0" lang="it-IT" sz="900" strike="noStrike" u="none">
                <a:solidFill>
                  <a:schemeClr val="dk1"/>
                </a:solidFill>
                <a:effectLst/>
                <a:uFillTx/>
                <a:latin typeface="Bahnschrift"/>
              </a:rPr>
              <a:t>.</a:t>
            </a:r>
            <a:endParaRPr b="0" lang="it-IT" sz="900" strike="noStrike" u="none">
              <a:solidFill>
                <a:srgbClr val="000000"/>
              </a:solidFill>
              <a:effectLst/>
              <a:uFillTx/>
              <a:latin typeface="Arial"/>
            </a:endParaRPr>
          </a:p>
          <a:p>
            <a:pPr marL="171360" indent="-171360" algn="just" defTabSz="457200">
              <a:lnSpc>
                <a:spcPts val="1261"/>
              </a:lnSpc>
              <a:buClr>
                <a:srgbClr val="000000"/>
              </a:buClr>
              <a:buFont typeface="OpenSymbol"/>
              <a:buChar char="-"/>
            </a:pPr>
            <a:r>
              <a:rPr b="0" lang="it-IT" sz="900" strike="noStrike" u="none">
                <a:solidFill>
                  <a:schemeClr val="dk1"/>
                </a:solidFill>
                <a:effectLst/>
                <a:uFillTx/>
                <a:latin typeface="Bahnschrift"/>
              </a:rPr>
              <a:t>L’ala lato mare (cd. lato “D-E”), presenta un </a:t>
            </a:r>
            <a:r>
              <a:rPr b="1" lang="it-IT" sz="900" strike="noStrike" u="none">
                <a:solidFill>
                  <a:schemeClr val="dk1"/>
                </a:solidFill>
                <a:effectLst/>
                <a:uFillTx/>
                <a:latin typeface="Bahnschrift"/>
              </a:rPr>
              <a:t>quadro fessurativo diffuso.</a:t>
            </a:r>
            <a:endParaRPr b="0" lang="it-IT" sz="900" strike="noStrike" u="none">
              <a:solidFill>
                <a:srgbClr val="000000"/>
              </a:solidFill>
              <a:effectLst/>
              <a:uFillTx/>
              <a:latin typeface="Arial"/>
            </a:endParaRPr>
          </a:p>
          <a:p>
            <a:pPr marL="171360" indent="-171360" algn="just" defTabSz="457200">
              <a:lnSpc>
                <a:spcPts val="1261"/>
              </a:lnSpc>
              <a:buClr>
                <a:srgbClr val="000000"/>
              </a:buClr>
              <a:buFont typeface="OpenSymbol"/>
              <a:buChar char="-"/>
            </a:pPr>
            <a:r>
              <a:rPr b="0" lang="it-IT" sz="900" strike="noStrike" u="none">
                <a:solidFill>
                  <a:schemeClr val="dk1"/>
                </a:solidFill>
                <a:effectLst/>
                <a:uFillTx/>
                <a:latin typeface="Bahnschrift"/>
              </a:rPr>
              <a:t>Il progetto riguarda </a:t>
            </a:r>
            <a:r>
              <a:rPr b="1" lang="it-IT" sz="900" strike="noStrike" u="none">
                <a:solidFill>
                  <a:schemeClr val="dk1"/>
                </a:solidFill>
                <a:effectLst/>
                <a:uFillTx/>
                <a:latin typeface="Bahnschrift"/>
              </a:rPr>
              <a:t>interventi locali strutturali e di restauro </a:t>
            </a:r>
            <a:r>
              <a:rPr b="0" lang="it-IT" sz="900" strike="noStrike" u="none">
                <a:solidFill>
                  <a:schemeClr val="dk1"/>
                </a:solidFill>
                <a:effectLst/>
                <a:uFillTx/>
                <a:latin typeface="Bahnschrift"/>
              </a:rPr>
              <a:t>(infissi, elementi lignei, …):</a:t>
            </a:r>
            <a:r>
              <a:rPr b="1" lang="it-IT" sz="900" strike="noStrike" u="none">
                <a:solidFill>
                  <a:schemeClr val="dk1"/>
                </a:solidFill>
                <a:effectLst/>
                <a:uFillTx/>
                <a:latin typeface="Bahnschrift"/>
              </a:rPr>
              <a:t> </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Consolidamento degli elementi strutturali (nodi capriate, puntoni, piattabande, ecc…);</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Ammorsamento delle murature alle angolate tramite barre in acciaio (trefoli);</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Inserimento di catene metalliche e capochiavi;</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Cuci/scuci per il ripristino della tessitura muraria, stilatura dei giunti;</a:t>
            </a:r>
            <a:endParaRPr b="0" lang="it-IT" sz="900" strike="noStrike" u="none">
              <a:solidFill>
                <a:srgbClr val="000000"/>
              </a:solidFill>
              <a:effectLst/>
              <a:uFillTx/>
              <a:latin typeface="Arial"/>
            </a:endParaRPr>
          </a:p>
          <a:p>
            <a:pPr marL="171360" indent="-171360" algn="just" defTabSz="457200">
              <a:lnSpc>
                <a:spcPts val="1261"/>
              </a:lnSpc>
              <a:buClr>
                <a:srgbClr val="000000"/>
              </a:buClr>
              <a:buFont typeface="OpenSymbol"/>
              <a:buChar char="-"/>
            </a:pPr>
            <a:r>
              <a:rPr b="0" lang="it-IT" sz="900" strike="noStrike" u="none">
                <a:solidFill>
                  <a:schemeClr val="dk1"/>
                </a:solidFill>
                <a:effectLst/>
                <a:uFillTx/>
                <a:latin typeface="Bahnschrift"/>
              </a:rPr>
              <a:t>Gli interventi riguardano principalmente le </a:t>
            </a:r>
            <a:r>
              <a:rPr b="1" lang="it-IT" sz="900" strike="noStrike" u="none">
                <a:solidFill>
                  <a:schemeClr val="dk1"/>
                </a:solidFill>
                <a:effectLst/>
                <a:uFillTx/>
                <a:latin typeface="Bahnschrift"/>
              </a:rPr>
              <a:t>Sale Vanvitelli e Polveri, </a:t>
            </a:r>
            <a:r>
              <a:rPr b="0" lang="it-IT" sz="900" strike="noStrike" u="none">
                <a:solidFill>
                  <a:schemeClr val="dk1"/>
                </a:solidFill>
                <a:effectLst/>
                <a:uFillTx/>
                <a:latin typeface="Bahnschrift"/>
              </a:rPr>
              <a:t>poste al </a:t>
            </a:r>
            <a:r>
              <a:rPr b="1" lang="it-IT" sz="900" strike="noStrike" u="none">
                <a:solidFill>
                  <a:schemeClr val="dk1"/>
                </a:solidFill>
                <a:effectLst/>
                <a:uFillTx/>
                <a:latin typeface="Bahnschrift"/>
              </a:rPr>
              <a:t>piano primo </a:t>
            </a:r>
            <a:r>
              <a:rPr b="0" lang="it-IT" sz="900" strike="noStrike" u="none">
                <a:solidFill>
                  <a:schemeClr val="dk1"/>
                </a:solidFill>
                <a:effectLst/>
                <a:uFillTx/>
                <a:latin typeface="Bahnschrift"/>
              </a:rPr>
              <a:t>e</a:t>
            </a:r>
            <a:r>
              <a:rPr b="1" lang="it-IT" sz="900" strike="noStrike" u="none">
                <a:solidFill>
                  <a:schemeClr val="dk1"/>
                </a:solidFill>
                <a:effectLst/>
                <a:uFillTx/>
                <a:latin typeface="Bahnschrift"/>
              </a:rPr>
              <a:t> </a:t>
            </a:r>
            <a:r>
              <a:rPr b="0" lang="it-IT" sz="900" strike="noStrike" u="none">
                <a:solidFill>
                  <a:schemeClr val="dk1"/>
                </a:solidFill>
                <a:effectLst/>
                <a:uFillTx/>
                <a:latin typeface="Bahnschrift"/>
              </a:rPr>
              <a:t>caratterizzate da notevoli superfici e altezze di interpiano: primo piano circa 1.730 mq + soppalchi 660 mq;</a:t>
            </a:r>
            <a:endParaRPr b="0" lang="it-IT" sz="900" strike="noStrike" u="none">
              <a:solidFill>
                <a:srgbClr val="000000"/>
              </a:solidFill>
              <a:effectLst/>
              <a:uFillTx/>
              <a:latin typeface="Arial"/>
            </a:endParaRPr>
          </a:p>
          <a:p>
            <a:pPr marL="171360" indent="-171360" algn="just" defTabSz="457200">
              <a:lnSpc>
                <a:spcPts val="1261"/>
              </a:lnSpc>
              <a:buClr>
                <a:srgbClr val="000000"/>
              </a:buClr>
              <a:buFont typeface="OpenSymbol"/>
              <a:buChar char="-"/>
            </a:pPr>
            <a:r>
              <a:rPr b="0" lang="it-IT" sz="900" strike="noStrike" u="none">
                <a:solidFill>
                  <a:schemeClr val="dk1"/>
                </a:solidFill>
                <a:effectLst/>
                <a:uFillTx/>
                <a:latin typeface="Bahnschrift"/>
              </a:rPr>
              <a:t>I lavori saranno articolati per fasi (fase A e fase B), attivabili separatamente per consentire l’utilizzo alternativo delle sale;</a:t>
            </a:r>
            <a:endParaRPr b="0" lang="it-IT" sz="900" strike="noStrike" u="none">
              <a:solidFill>
                <a:srgbClr val="000000"/>
              </a:solidFill>
              <a:effectLst/>
              <a:uFillTx/>
              <a:latin typeface="Arial"/>
            </a:endParaRPr>
          </a:p>
          <a:p>
            <a:pPr marL="171360" indent="-171360" algn="just" defTabSz="457200">
              <a:lnSpc>
                <a:spcPts val="1261"/>
              </a:lnSpc>
              <a:buClr>
                <a:srgbClr val="000000"/>
              </a:buClr>
              <a:buFont typeface="OpenSymbol"/>
              <a:buChar char="-"/>
            </a:pPr>
            <a:r>
              <a:rPr b="0" lang="it-IT" sz="900" strike="noStrike" u="none">
                <a:solidFill>
                  <a:schemeClr val="dk1"/>
                </a:solidFill>
                <a:effectLst/>
                <a:uFillTx/>
                <a:latin typeface="Bahnschrift"/>
              </a:rPr>
              <a:t>Durata stimata dei lavori: </a:t>
            </a:r>
            <a:r>
              <a:rPr b="1" lang="it-IT" sz="900" strike="noStrike" u="none">
                <a:solidFill>
                  <a:schemeClr val="dk1"/>
                </a:solidFill>
                <a:effectLst/>
                <a:uFillTx/>
                <a:latin typeface="Bahnschrift"/>
              </a:rPr>
              <a:t>18 mesi</a:t>
            </a:r>
            <a:r>
              <a:rPr b="0" lang="it-IT" sz="900" strike="noStrike" u="none">
                <a:solidFill>
                  <a:schemeClr val="dk1"/>
                </a:solidFill>
                <a:effectLst/>
                <a:uFillTx/>
                <a:latin typeface="Bahnschrift"/>
              </a:rPr>
              <a:t>.</a:t>
            </a:r>
            <a:endParaRPr b="0" lang="it-IT" sz="900" strike="noStrike" u="none">
              <a:solidFill>
                <a:srgbClr val="000000"/>
              </a:solidFill>
              <a:effectLst/>
              <a:uFillTx/>
              <a:latin typeface="Arial"/>
            </a:endParaRPr>
          </a:p>
          <a:p>
            <a:pPr marL="457200" algn="just" defTabSz="457200">
              <a:lnSpc>
                <a:spcPct val="100000"/>
              </a:lnSpc>
            </a:pPr>
            <a:endParaRPr b="0" lang="it-IT" sz="1100" strike="noStrike" u="none">
              <a:solidFill>
                <a:srgbClr val="000000"/>
              </a:solidFill>
              <a:effectLst/>
              <a:uFillTx/>
              <a:latin typeface="Arial"/>
            </a:endParaRPr>
          </a:p>
        </p:txBody>
      </p:sp>
      <p:sp>
        <p:nvSpPr>
          <p:cNvPr id="104" name="Rettangolo 6"/>
          <p:cNvSpPr/>
          <p:nvPr/>
        </p:nvSpPr>
        <p:spPr>
          <a:xfrm>
            <a:off x="405000" y="2136600"/>
            <a:ext cx="5429880" cy="169092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0" lang="it-IT" sz="1300" strike="noStrike" u="none">
                <a:solidFill>
                  <a:srgbClr val="000000"/>
                </a:solidFill>
                <a:effectLst/>
                <a:uFillTx/>
                <a:latin typeface="Bahnschrift"/>
              </a:rPr>
              <a:t>Localizzazione:</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Banchina Giovanni Da Chio, n. 28</a:t>
            </a:r>
            <a:endParaRPr b="0" lang="it-IT" sz="1300" strike="noStrike" u="none">
              <a:solidFill>
                <a:srgbClr val="000000"/>
              </a:solidFill>
              <a:effectLst/>
              <a:uFillTx/>
              <a:latin typeface="Arial"/>
            </a:endParaRPr>
          </a:p>
          <a:p>
            <a:pPr algn="just" defTabSz="457200">
              <a:lnSpc>
                <a:spcPct val="100000"/>
              </a:lnSpc>
            </a:pPr>
            <a:r>
              <a:rPr b="0" lang="it-IT" sz="1300" strike="noStrike" u="none">
                <a:solidFill>
                  <a:srgbClr val="000000"/>
                </a:solidFill>
                <a:effectLst/>
                <a:uFillTx/>
                <a:latin typeface="Bahnschrift"/>
              </a:rPr>
              <a:t>Quadro Economico</a:t>
            </a:r>
            <a:r>
              <a:rPr b="1" lang="it-IT" sz="1300" strike="noStrike" u="none">
                <a:solidFill>
                  <a:schemeClr val="dk1"/>
                </a:solidFill>
                <a:effectLst/>
                <a:uFillTx/>
                <a:latin typeface="Bahnschrift"/>
              </a:rPr>
              <a:t>:</a:t>
            </a:r>
            <a:r>
              <a:rPr b="1" lang="it-IT" sz="1300" strike="noStrike" u="none">
                <a:solidFill>
                  <a:srgbClr val="ff0000"/>
                </a:solidFill>
                <a:effectLst/>
                <a:uFillTx/>
                <a:latin typeface="Bahnschrift"/>
              </a:rPr>
              <a:t>            </a:t>
            </a:r>
            <a:r>
              <a:rPr b="1" lang="it-IT" sz="1300" strike="noStrike" u="none">
                <a:solidFill>
                  <a:srgbClr val="ff0000"/>
                </a:solidFill>
                <a:effectLst/>
                <a:uFillTx/>
                <a:latin typeface="Bahnschrift"/>
              </a:rPr>
              <a:t>	</a:t>
            </a:r>
            <a:r>
              <a:rPr b="1" lang="it-IT" sz="1300" strike="noStrike" u="none">
                <a:solidFill>
                  <a:srgbClr val="007bfa"/>
                </a:solidFill>
                <a:effectLst/>
                <a:uFillTx/>
                <a:latin typeface="Bahnschrift"/>
              </a:rPr>
              <a:t>€ 3.505.000,00</a:t>
            </a:r>
            <a:endParaRPr b="0" lang="it-IT" sz="1300" strike="noStrike" u="none">
              <a:solidFill>
                <a:srgbClr val="000000"/>
              </a:solidFill>
              <a:effectLst/>
              <a:uFillTx/>
              <a:latin typeface="Arial"/>
            </a:endParaRPr>
          </a:p>
          <a:p>
            <a:pPr algn="just" defTabSz="457200">
              <a:lnSpc>
                <a:spcPct val="100000"/>
              </a:lnSpc>
            </a:pPr>
            <a:r>
              <a:rPr b="0" lang="it-IT" sz="1300" strike="noStrike" u="none">
                <a:solidFill>
                  <a:srgbClr val="000000"/>
                </a:solidFill>
                <a:effectLst/>
                <a:uFillTx/>
                <a:latin typeface="Bahnschrift"/>
              </a:rPr>
              <a:t>Fonte di finanziamento:</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Fondi Ricostruzione post sisma</a:t>
            </a:r>
            <a:endParaRPr b="0" lang="it-IT" sz="1300" strike="noStrike" u="none">
              <a:solidFill>
                <a:srgbClr val="000000"/>
              </a:solidFill>
              <a:effectLst/>
              <a:uFillTx/>
              <a:latin typeface="Arial"/>
            </a:endParaRPr>
          </a:p>
          <a:p>
            <a:pPr defTabSz="457200">
              <a:lnSpc>
                <a:spcPct val="100000"/>
              </a:lnSpc>
            </a:pPr>
            <a:r>
              <a:rPr b="0" lang="it-IT" sz="1300" strike="noStrike" u="none">
                <a:solidFill>
                  <a:srgbClr val="000000"/>
                </a:solidFill>
                <a:effectLst/>
                <a:uFillTx/>
                <a:latin typeface="Bahnschrift"/>
              </a:rPr>
              <a:t>Stato avanzamento:</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PFTE approvato in linea tecnica con</a:t>
            </a:r>
            <a:endParaRPr b="0" lang="it-IT" sz="1300" strike="noStrike" u="none">
              <a:solidFill>
                <a:srgbClr val="000000"/>
              </a:solidFill>
              <a:effectLst/>
              <a:uFillTx/>
              <a:latin typeface="Arial"/>
            </a:endParaRPr>
          </a:p>
          <a:p>
            <a:pPr defTabSz="457200">
              <a:lnSpc>
                <a:spcPct val="100000"/>
              </a:lnSpc>
            </a:pP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D.G. 990 del 20/11/2025 </a:t>
            </a:r>
            <a:endParaRPr b="0" lang="it-IT" sz="1300" strike="noStrike" u="none">
              <a:solidFill>
                <a:srgbClr val="000000"/>
              </a:solidFill>
              <a:effectLst/>
              <a:uFillTx/>
              <a:latin typeface="Arial"/>
            </a:endParaRPr>
          </a:p>
          <a:p>
            <a:pPr defTabSz="457200">
              <a:lnSpc>
                <a:spcPct val="100000"/>
              </a:lnSpc>
            </a:pPr>
            <a:r>
              <a:rPr b="0" lang="it-IT" sz="1300" strike="noStrike" u="none">
                <a:solidFill>
                  <a:srgbClr val="000000"/>
                </a:solidFill>
                <a:effectLst/>
                <a:uFillTx/>
                <a:latin typeface="Bahnschrift"/>
              </a:rPr>
              <a:t>Tempi fasi successive:         </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Legate ad emissione finanziamento </a:t>
            </a:r>
            <a:endParaRPr b="0" lang="it-IT" sz="1300" strike="noStrike" u="none">
              <a:solidFill>
                <a:srgbClr val="000000"/>
              </a:solidFill>
              <a:effectLst/>
              <a:uFillTx/>
              <a:latin typeface="Arial"/>
            </a:endParaRPr>
          </a:p>
          <a:p>
            <a:pPr defTabSz="457200">
              <a:lnSpc>
                <a:spcPct val="100000"/>
              </a:lnSpc>
            </a:pP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Gara appalto integrato</a:t>
            </a:r>
            <a:endParaRPr b="0" lang="it-IT" sz="1300" strike="noStrike" u="none">
              <a:solidFill>
                <a:srgbClr val="000000"/>
              </a:solidFill>
              <a:effectLst/>
              <a:uFillTx/>
              <a:latin typeface="Arial"/>
            </a:endParaRPr>
          </a:p>
          <a:p>
            <a:pPr defTabSz="457200">
              <a:lnSpc>
                <a:spcPct val="100000"/>
              </a:lnSpc>
            </a:pP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Avvio lavori</a:t>
            </a:r>
            <a:endParaRPr b="0" lang="it-IT" sz="1300" strike="noStrike" u="none">
              <a:solidFill>
                <a:srgbClr val="000000"/>
              </a:solidFill>
              <a:effectLst/>
              <a:uFillTx/>
              <a:latin typeface="Arial"/>
            </a:endParaRPr>
          </a:p>
        </p:txBody>
      </p:sp>
      <p:cxnSp>
        <p:nvCxnSpPr>
          <p:cNvPr id="105" name="Connettore diritto 2"/>
          <p:cNvCxnSpPr/>
          <p:nvPr/>
        </p:nvCxnSpPr>
        <p:spPr>
          <a:xfrm>
            <a:off x="5661720" y="2265120"/>
            <a:ext cx="1800" cy="4284720"/>
          </a:xfrm>
          <a:prstGeom prst="straightConnector1">
            <a:avLst/>
          </a:prstGeom>
          <a:ln w="0">
            <a:solidFill>
              <a:srgbClr val="5b9bd5"/>
            </a:solidFill>
          </a:ln>
        </p:spPr>
      </p:cxnSp>
      <p:sp>
        <p:nvSpPr>
          <p:cNvPr id="106" name="CasellaDiTesto 20"/>
          <p:cNvSpPr/>
          <p:nvPr/>
        </p:nvSpPr>
        <p:spPr>
          <a:xfrm>
            <a:off x="5723280" y="4636080"/>
            <a:ext cx="3798360" cy="2444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Localizzazione intervento – Lato D-E Mole Vanvitelliana </a:t>
            </a:r>
            <a:endParaRPr b="0" lang="it-IT" sz="1000" strike="noStrike" u="none">
              <a:solidFill>
                <a:srgbClr val="000000"/>
              </a:solidFill>
              <a:effectLst/>
              <a:uFillTx/>
              <a:latin typeface="Arial"/>
            </a:endParaRPr>
          </a:p>
        </p:txBody>
      </p:sp>
      <p:pic>
        <p:nvPicPr>
          <p:cNvPr id="107" name="Immagine 13" descr=""/>
          <p:cNvPicPr/>
          <p:nvPr/>
        </p:nvPicPr>
        <p:blipFill>
          <a:blip r:embed="rId1"/>
          <a:srcRect l="0" t="4158" r="0" b="3085"/>
          <a:stretch/>
        </p:blipFill>
        <p:spPr>
          <a:xfrm>
            <a:off x="5723280" y="2143800"/>
            <a:ext cx="3837960" cy="2515680"/>
          </a:xfrm>
          <a:prstGeom prst="rect">
            <a:avLst/>
          </a:prstGeom>
          <a:noFill/>
          <a:ln w="0">
            <a:noFill/>
          </a:ln>
          <a:effectLst>
            <a:outerShdw algn="ctr" blurRad="63360" rotWithShape="0" sx="102000" sy="102000">
              <a:srgbClr val="000000">
                <a:alpha val="40000"/>
              </a:srgbClr>
            </a:outerShdw>
          </a:effectLst>
        </p:spPr>
      </p:pic>
      <p:sp>
        <p:nvSpPr>
          <p:cNvPr id="108" name="CasellaDiTesto 22"/>
          <p:cNvSpPr/>
          <p:nvPr/>
        </p:nvSpPr>
        <p:spPr>
          <a:xfrm>
            <a:off x="5723280" y="6548760"/>
            <a:ext cx="1753200" cy="2444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Esempio di intervento</a:t>
            </a:r>
            <a:endParaRPr b="0" lang="it-IT" sz="1000" strike="noStrike" u="none">
              <a:solidFill>
                <a:srgbClr val="000000"/>
              </a:solidFill>
              <a:effectLst/>
              <a:uFillTx/>
              <a:latin typeface="Arial"/>
            </a:endParaRPr>
          </a:p>
        </p:txBody>
      </p:sp>
      <p:pic>
        <p:nvPicPr>
          <p:cNvPr id="109" name="Immagine 24" descr=""/>
          <p:cNvPicPr/>
          <p:nvPr/>
        </p:nvPicPr>
        <p:blipFill>
          <a:blip r:embed="rId2"/>
          <a:srcRect l="20182" t="31472" r="20513" b="0"/>
          <a:stretch/>
        </p:blipFill>
        <p:spPr>
          <a:xfrm>
            <a:off x="5723280" y="4914000"/>
            <a:ext cx="1753200" cy="1633320"/>
          </a:xfrm>
          <a:prstGeom prst="rect">
            <a:avLst/>
          </a:prstGeom>
          <a:noFill/>
          <a:ln w="0">
            <a:noFill/>
          </a:ln>
          <a:effectLst>
            <a:outerShdw algn="ctr" blurRad="63360" rotWithShape="0" sx="102000" sy="102000">
              <a:srgbClr val="000000">
                <a:alpha val="40000"/>
              </a:srgbClr>
            </a:outerShdw>
          </a:effectLst>
        </p:spPr>
      </p:pic>
      <p:pic>
        <p:nvPicPr>
          <p:cNvPr id="110" name="Immagine 1" descr=""/>
          <p:cNvPicPr/>
          <p:nvPr/>
        </p:nvPicPr>
        <p:blipFill>
          <a:blip r:embed="rId3"/>
          <a:srcRect l="24434" t="20810" r="62894" b="44710"/>
          <a:stretch/>
        </p:blipFill>
        <p:spPr>
          <a:xfrm>
            <a:off x="9656280" y="2127960"/>
            <a:ext cx="2163960" cy="4418640"/>
          </a:xfrm>
          <a:prstGeom prst="rect">
            <a:avLst/>
          </a:prstGeom>
          <a:noFill/>
          <a:ln w="0">
            <a:noFill/>
          </a:ln>
          <a:effectLst>
            <a:outerShdw algn="ctr" blurRad="63360" rotWithShape="0" sx="102000" sy="102000">
              <a:srgbClr val="000000">
                <a:alpha val="40000"/>
              </a:srgbClr>
            </a:outerShdw>
          </a:effectLst>
        </p:spPr>
      </p:pic>
      <p:sp>
        <p:nvSpPr>
          <p:cNvPr id="111" name="CasellaDiTesto 26"/>
          <p:cNvSpPr/>
          <p:nvPr/>
        </p:nvSpPr>
        <p:spPr>
          <a:xfrm>
            <a:off x="9745920" y="6566040"/>
            <a:ext cx="2074680" cy="2444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Lesione</a:t>
            </a:r>
            <a:endParaRPr b="0" lang="it-IT" sz="1000" strike="noStrike" u="none">
              <a:solidFill>
                <a:srgbClr val="000000"/>
              </a:solidFill>
              <a:effectLst/>
              <a:uFillTx/>
              <a:latin typeface="Arial"/>
            </a:endParaRPr>
          </a:p>
        </p:txBody>
      </p:sp>
      <p:sp>
        <p:nvSpPr>
          <p:cNvPr id="112" name="Rettangolo 27"/>
          <p:cNvSpPr/>
          <p:nvPr/>
        </p:nvSpPr>
        <p:spPr>
          <a:xfrm>
            <a:off x="10637280" y="3464640"/>
            <a:ext cx="506880" cy="17935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it-IT" sz="1800" strike="noStrike" u="none">
              <a:solidFill>
                <a:schemeClr val="lt1"/>
              </a:solidFill>
              <a:effectLst/>
              <a:uFillTx/>
              <a:latin typeface="Calibri"/>
            </a:endParaRPr>
          </a:p>
        </p:txBody>
      </p:sp>
      <p:pic>
        <p:nvPicPr>
          <p:cNvPr id="113" name="Immagine 28" descr=""/>
          <p:cNvPicPr/>
          <p:nvPr/>
        </p:nvPicPr>
        <p:blipFill>
          <a:blip r:embed="rId4"/>
          <a:srcRect l="0" t="0" r="0" b="4045"/>
          <a:stretch/>
        </p:blipFill>
        <p:spPr>
          <a:xfrm>
            <a:off x="7536600" y="4914000"/>
            <a:ext cx="2021040" cy="1632600"/>
          </a:xfrm>
          <a:prstGeom prst="rect">
            <a:avLst/>
          </a:prstGeom>
          <a:noFill/>
          <a:ln w="0">
            <a:noFill/>
          </a:ln>
          <a:effectLst>
            <a:outerShdw algn="ctr" blurRad="63360" rotWithShape="0" sx="102000" sy="102000">
              <a:srgbClr val="000000">
                <a:alpha val="40000"/>
              </a:srgbClr>
            </a:outerShdw>
          </a:effectLst>
        </p:spPr>
      </p:pic>
      <p:sp>
        <p:nvSpPr>
          <p:cNvPr id="114" name="CasellaDiTesto 29"/>
          <p:cNvSpPr/>
          <p:nvPr/>
        </p:nvSpPr>
        <p:spPr>
          <a:xfrm>
            <a:off x="7528320" y="6566040"/>
            <a:ext cx="2029680" cy="2444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Fasi di intervento</a:t>
            </a:r>
            <a:endParaRPr b="0" lang="it-IT" sz="1000" strike="noStrike" u="none">
              <a:solidFill>
                <a:srgbClr val="000000"/>
              </a:solidFill>
              <a:effectLst/>
              <a:uFillTx/>
              <a:latin typeface="Arial"/>
            </a:endParaRPr>
          </a:p>
        </p:txBody>
      </p:sp>
      <p:sp>
        <p:nvSpPr>
          <p:cNvPr id="115" name="CasellaDiTesto 16"/>
          <p:cNvSpPr/>
          <p:nvPr/>
        </p:nvSpPr>
        <p:spPr>
          <a:xfrm>
            <a:off x="8652240" y="5275080"/>
            <a:ext cx="623520" cy="244440"/>
          </a:xfrm>
          <a:prstGeom prst="rect">
            <a:avLst/>
          </a:prstGeom>
          <a:solidFill>
            <a:schemeClr val="accent2"/>
          </a:solidFill>
          <a:ln w="0">
            <a:noFill/>
          </a:ln>
        </p:spPr>
        <p:style>
          <a:lnRef idx="0"/>
          <a:fillRef idx="0"/>
          <a:effectRef idx="0"/>
          <a:fontRef idx="minor"/>
        </p:style>
        <p:txBody>
          <a:bodyPr lIns="90000" rIns="90000" tIns="45000" bIns="45000" anchor="t">
            <a:spAutoFit/>
          </a:bodyPr>
          <a:p>
            <a:pPr algn="ctr" defTabSz="457200">
              <a:lnSpc>
                <a:spcPct val="100000"/>
              </a:lnSpc>
            </a:pPr>
            <a:r>
              <a:rPr b="1" lang="it-IT" sz="1000" strike="noStrike" u="none">
                <a:solidFill>
                  <a:schemeClr val="dk1"/>
                </a:solidFill>
                <a:effectLst/>
                <a:uFillTx/>
                <a:latin typeface="Bahnschrift"/>
              </a:rPr>
              <a:t>FASE A</a:t>
            </a:r>
            <a:endParaRPr b="0" lang="it-IT" sz="1000" strike="noStrike" u="none">
              <a:solidFill>
                <a:srgbClr val="ffffff"/>
              </a:solidFill>
              <a:effectLst/>
              <a:uFillTx/>
              <a:latin typeface="Arial"/>
            </a:endParaRPr>
          </a:p>
        </p:txBody>
      </p:sp>
      <p:sp>
        <p:nvSpPr>
          <p:cNvPr id="116" name="CasellaDiTesto 17"/>
          <p:cNvSpPr/>
          <p:nvPr/>
        </p:nvSpPr>
        <p:spPr>
          <a:xfrm>
            <a:off x="7717320" y="5689080"/>
            <a:ext cx="623520" cy="244440"/>
          </a:xfrm>
          <a:prstGeom prst="rect">
            <a:avLst/>
          </a:prstGeom>
          <a:solidFill>
            <a:schemeClr val="accent6"/>
          </a:solidFill>
          <a:ln w="0">
            <a:noFill/>
          </a:ln>
        </p:spPr>
        <p:style>
          <a:lnRef idx="0"/>
          <a:fillRef idx="0"/>
          <a:effectRef idx="0"/>
          <a:fontRef idx="minor"/>
        </p:style>
        <p:txBody>
          <a:bodyPr lIns="90000" rIns="90000" tIns="45000" bIns="45000" anchor="t">
            <a:spAutoFit/>
          </a:bodyPr>
          <a:p>
            <a:pPr algn="ctr" defTabSz="457200">
              <a:lnSpc>
                <a:spcPct val="100000"/>
              </a:lnSpc>
            </a:pPr>
            <a:r>
              <a:rPr b="1" lang="it-IT" sz="1000" strike="noStrike" u="none">
                <a:solidFill>
                  <a:schemeClr val="dk1"/>
                </a:solidFill>
                <a:effectLst/>
                <a:uFillTx/>
                <a:latin typeface="Bahnschrift"/>
              </a:rPr>
              <a:t>FASE B</a:t>
            </a:r>
            <a:endParaRPr b="0" lang="it-IT" sz="1000" strike="noStrike" u="none">
              <a:solidFill>
                <a:srgbClr val="ffffff"/>
              </a:solidFill>
              <a:effectLst/>
              <a:uFillTx/>
              <a:latin typeface="Arial"/>
            </a:endParaRPr>
          </a:p>
        </p:txBody>
      </p:sp>
      <p:sp>
        <p:nvSpPr>
          <p:cNvPr id="117" name=""/>
          <p:cNvSpPr/>
          <p:nvPr/>
        </p:nvSpPr>
        <p:spPr>
          <a:xfrm>
            <a:off x="720000" y="1021680"/>
            <a:ext cx="441360" cy="5968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it-IT" sz="4000" strike="noStrike" u="none">
                <a:solidFill>
                  <a:schemeClr val="lt1"/>
                </a:solidFill>
                <a:effectLst/>
                <a:uFillTx/>
                <a:latin typeface="Bahnschrift SemiBold"/>
              </a:rPr>
              <a:t>7</a:t>
            </a:r>
            <a:endParaRPr b="0" lang="it-IT" sz="4000" strike="noStrike" u="none">
              <a:solidFill>
                <a:srgbClr val="000000"/>
              </a:solidFill>
              <a:effectLst/>
              <a:uFillTx/>
              <a:latin typeface="Arial"/>
            </a:endParaRPr>
          </a:p>
        </p:txBody>
      </p:sp>
      <p:sp>
        <p:nvSpPr>
          <p:cNvPr id="118" name="CasellaDiTesto 3"/>
          <p:cNvSpPr/>
          <p:nvPr/>
        </p:nvSpPr>
        <p:spPr>
          <a:xfrm>
            <a:off x="470520" y="172080"/>
            <a:ext cx="11351880" cy="729720"/>
          </a:xfrm>
          <a:prstGeom prst="rect">
            <a:avLst/>
          </a:prstGeom>
          <a:noFill/>
          <a:ln w="12700">
            <a:solidFill>
              <a:srgbClr val="007af5"/>
            </a:solidFill>
            <a:round/>
          </a:ln>
        </p:spPr>
        <p:style>
          <a:lnRef idx="0"/>
          <a:fillRef idx="0"/>
          <a:effectRef idx="0"/>
          <a:fontRef idx="minor"/>
        </p:style>
        <p:txBody>
          <a:bodyPr lIns="90000" rIns="90000" tIns="45000" bIns="45000" anchor="t" anchorCtr="1">
            <a:spAutoFit/>
          </a:bodyPr>
          <a:p>
            <a:pPr algn="ctr" defTabSz="457200">
              <a:lnSpc>
                <a:spcPct val="100000"/>
              </a:lnSpc>
            </a:pPr>
            <a:r>
              <a:rPr b="0" lang="it-IT" sz="2200" strike="noStrike" u="none">
                <a:solidFill>
                  <a:srgbClr val="007af5"/>
                </a:solidFill>
                <a:effectLst/>
                <a:uFillTx/>
                <a:latin typeface="Bahnschrift"/>
              </a:rPr>
              <a:t>COMUNE DI ANCONA</a:t>
            </a:r>
            <a:endParaRPr b="0" lang="it-IT" sz="2200" strike="noStrike" u="none">
              <a:solidFill>
                <a:srgbClr val="000000"/>
              </a:solidFill>
              <a:effectLst/>
              <a:uFillTx/>
              <a:latin typeface="Arial"/>
            </a:endParaRPr>
          </a:p>
          <a:p>
            <a:pPr algn="ctr" defTabSz="457200">
              <a:lnSpc>
                <a:spcPct val="100000"/>
              </a:lnSpc>
            </a:pPr>
            <a:r>
              <a:rPr b="0" lang="it-IT" sz="2000" strike="noStrike" u="none">
                <a:solidFill>
                  <a:srgbClr val="007af5"/>
                </a:solidFill>
                <a:effectLst/>
                <a:uFillTx/>
                <a:latin typeface="Bahnschrift"/>
              </a:rPr>
              <a:t>U.O. Grandi Opere Di Riqualificazione Urbana e Progettazione</a:t>
            </a:r>
            <a:endParaRPr b="0" lang="it-IT" sz="2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Rettangolo 1"/>
          <p:cNvSpPr/>
          <p:nvPr/>
        </p:nvSpPr>
        <p:spPr>
          <a:xfrm>
            <a:off x="470160" y="981000"/>
            <a:ext cx="11351880" cy="1010160"/>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it-IT" sz="1800" strike="noStrike" u="none">
              <a:solidFill>
                <a:schemeClr val="lt1"/>
              </a:solidFill>
              <a:effectLst/>
              <a:uFillTx/>
              <a:latin typeface="Calibri"/>
            </a:endParaRPr>
          </a:p>
        </p:txBody>
      </p:sp>
      <p:pic>
        <p:nvPicPr>
          <p:cNvPr id="120" name="Immagine 10" descr=""/>
          <p:cNvPicPr/>
          <p:nvPr/>
        </p:nvPicPr>
        <p:blipFill>
          <a:blip r:embed="rId1"/>
          <a:srcRect l="21289" t="17487" r="24083" b="4917"/>
          <a:stretch/>
        </p:blipFill>
        <p:spPr>
          <a:xfrm>
            <a:off x="8721720" y="2077560"/>
            <a:ext cx="3100680" cy="2477160"/>
          </a:xfrm>
          <a:prstGeom prst="rect">
            <a:avLst/>
          </a:prstGeom>
          <a:noFill/>
          <a:ln w="0">
            <a:noFill/>
          </a:ln>
          <a:effectLst>
            <a:outerShdw algn="ctr" blurRad="63360" rotWithShape="0" sx="102000" sy="102000">
              <a:srgbClr val="000000">
                <a:alpha val="40000"/>
              </a:srgbClr>
            </a:outerShdw>
          </a:effectLst>
        </p:spPr>
      </p:pic>
      <p:sp>
        <p:nvSpPr>
          <p:cNvPr id="121" name="CasellaDiTesto 11"/>
          <p:cNvSpPr/>
          <p:nvPr/>
        </p:nvSpPr>
        <p:spPr>
          <a:xfrm>
            <a:off x="469800" y="1049040"/>
            <a:ext cx="11055240" cy="69948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2000" strike="noStrike" u="none">
                <a:solidFill>
                  <a:schemeClr val="lt1"/>
                </a:solidFill>
                <a:effectLst/>
                <a:uFillTx/>
                <a:latin typeface="Bahnschrift SemiBold"/>
              </a:rPr>
              <a:t>INTERVENTO DI “RIQUALIFICAZIONE DELL'AFFACCIO PANORAMICO </a:t>
            </a:r>
            <a:endParaRPr b="0" lang="it-IT" sz="2000" strike="noStrike" u="none">
              <a:solidFill>
                <a:srgbClr val="000000"/>
              </a:solidFill>
              <a:effectLst/>
              <a:uFillTx/>
              <a:latin typeface="Arial"/>
            </a:endParaRPr>
          </a:p>
          <a:p>
            <a:pPr algn="ctr" defTabSz="457200">
              <a:lnSpc>
                <a:spcPct val="100000"/>
              </a:lnSpc>
            </a:pPr>
            <a:r>
              <a:rPr b="0" lang="it-IT" sz="2000" strike="noStrike" u="none">
                <a:solidFill>
                  <a:schemeClr val="lt1"/>
                </a:solidFill>
                <a:effectLst/>
                <a:uFillTx/>
                <a:latin typeface="Bahnschrift SemiBold"/>
              </a:rPr>
              <a:t>IN VIA PAPA GIOVANNI XXIII - CUP: E31B25000320004”</a:t>
            </a:r>
            <a:endParaRPr b="0" lang="it-IT" sz="2000" strike="noStrike" u="none">
              <a:solidFill>
                <a:srgbClr val="000000"/>
              </a:solidFill>
              <a:effectLst/>
              <a:uFillTx/>
              <a:latin typeface="Arial"/>
            </a:endParaRPr>
          </a:p>
        </p:txBody>
      </p:sp>
      <p:sp>
        <p:nvSpPr>
          <p:cNvPr id="122" name="CasellaDiTesto 12"/>
          <p:cNvSpPr/>
          <p:nvPr/>
        </p:nvSpPr>
        <p:spPr>
          <a:xfrm>
            <a:off x="405000" y="3813480"/>
            <a:ext cx="5132520" cy="288540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endParaRPr b="0" lang="it-IT" sz="1000" strike="noStrike" u="none">
              <a:solidFill>
                <a:srgbClr val="000000"/>
              </a:solidFill>
              <a:effectLst/>
              <a:uFillTx/>
              <a:latin typeface="Arial"/>
            </a:endParaRPr>
          </a:p>
          <a:p>
            <a:pPr algn="just" defTabSz="457200">
              <a:lnSpc>
                <a:spcPct val="100000"/>
              </a:lnSpc>
            </a:pPr>
            <a:r>
              <a:rPr b="1" lang="it-IT" sz="900" strike="noStrike" u="none">
                <a:solidFill>
                  <a:schemeClr val="dk1"/>
                </a:solidFill>
                <a:effectLst/>
                <a:uFillTx/>
                <a:latin typeface="Bahnschrift"/>
              </a:rPr>
              <a:t>DESCRIZIONE DELL’ INTERVENTO:</a:t>
            </a:r>
            <a:endParaRPr b="0" lang="it-IT" sz="900" strike="noStrike" u="none">
              <a:solidFill>
                <a:srgbClr val="000000"/>
              </a:solidFill>
              <a:effectLst/>
              <a:uFillTx/>
              <a:latin typeface="Arial"/>
            </a:endParaRPr>
          </a:p>
          <a:p>
            <a:pPr algn="just" defTabSz="457200">
              <a:lnSpc>
                <a:spcPct val="100000"/>
              </a:lnSpc>
            </a:pPr>
            <a:r>
              <a:rPr b="0" lang="it-IT" sz="900" strike="noStrike" u="none">
                <a:solidFill>
                  <a:schemeClr val="dk1"/>
                </a:solidFill>
                <a:effectLst/>
                <a:uFillTx/>
                <a:latin typeface="Bahnschrift"/>
              </a:rPr>
              <a:t>- L'area interessata dalla progettazione è sita in Via Papa Giovanni XXIII e l’Amministrazione comunale vuole avviare un processo di recupero e riuso dell’area libera per ripristinarne un utilizzo civico e una fruizione dell’affaccio;</a:t>
            </a:r>
            <a:endParaRPr b="0" lang="it-IT" sz="900" strike="noStrike" u="none">
              <a:solidFill>
                <a:srgbClr val="000000"/>
              </a:solidFill>
              <a:effectLst/>
              <a:uFillTx/>
              <a:latin typeface="Arial"/>
            </a:endParaRPr>
          </a:p>
          <a:p>
            <a:pPr algn="just" defTabSz="457200">
              <a:lnSpc>
                <a:spcPct val="100000"/>
              </a:lnSpc>
            </a:pPr>
            <a:r>
              <a:rPr b="0" lang="it-IT" sz="900" strike="noStrike" u="none">
                <a:solidFill>
                  <a:schemeClr val="dk1"/>
                </a:solidFill>
                <a:effectLst/>
                <a:uFillTx/>
                <a:latin typeface="Bahnschrift"/>
              </a:rPr>
              <a:t>- Il progetto riguarda:</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sistemazione della parte alta con riqualificazione dell’intera area verde</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installazione di una nuova balaustra perimetrale per la realizzazione dell’affaccio panoramico</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percorsi pedonali</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nuove sedute e illuminazione a terra</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fioriere e fontana per l’acqua potabile</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le linee a terra e la posizione delle nuove sedute previste evidenziano gli antichi tracciati murari riconducibili alla chiesa di S. Maria del Carmine e l’annesso convento</a:t>
            </a:r>
            <a:endParaRPr b="0" lang="it-IT" sz="900" strike="noStrike" u="none">
              <a:solidFill>
                <a:srgbClr val="000000"/>
              </a:solidFill>
              <a:effectLst/>
              <a:uFillTx/>
              <a:latin typeface="Arial"/>
            </a:endParaRPr>
          </a:p>
          <a:p>
            <a:pPr algn="just" defTabSz="457200">
              <a:lnSpc>
                <a:spcPct val="100000"/>
              </a:lnSpc>
            </a:pPr>
            <a:r>
              <a:rPr b="0" lang="it-IT" sz="900" strike="noStrike" u="none">
                <a:solidFill>
                  <a:schemeClr val="dk1"/>
                </a:solidFill>
                <a:effectLst/>
                <a:uFillTx/>
                <a:latin typeface="Bahnschrift"/>
              </a:rPr>
              <a:t>- Il progetto complessivo ha acquisito parere favorevole da parte della Soprintendenza Archeologia belle arti e paesaggio per le province di Ancona e Pesaro e Urbino;</a:t>
            </a:r>
            <a:endParaRPr b="0" lang="it-IT" sz="900" strike="noStrike" u="none">
              <a:solidFill>
                <a:srgbClr val="000000"/>
              </a:solidFill>
              <a:effectLst/>
              <a:uFillTx/>
              <a:latin typeface="Arial"/>
            </a:endParaRPr>
          </a:p>
          <a:p>
            <a:pPr algn="just" defTabSz="457200">
              <a:lnSpc>
                <a:spcPct val="100000"/>
              </a:lnSpc>
            </a:pPr>
            <a:r>
              <a:rPr b="0" lang="it-IT" sz="900" strike="noStrike" u="none">
                <a:solidFill>
                  <a:schemeClr val="dk1"/>
                </a:solidFill>
                <a:effectLst/>
                <a:uFillTx/>
                <a:latin typeface="Bahnschrift"/>
              </a:rPr>
              <a:t>- Il progetto di fattibilità tecnico-economica approvato con Delibera di Giunta n. 992 del 20/11/2025 riguarda il 1° stralcio funzionale, come evidenziato in verde nella planimetria.</a:t>
            </a:r>
            <a:endParaRPr b="0" lang="it-IT" sz="900" strike="noStrike" u="none">
              <a:solidFill>
                <a:srgbClr val="000000"/>
              </a:solidFill>
              <a:effectLst/>
              <a:uFillTx/>
              <a:latin typeface="Arial"/>
            </a:endParaRPr>
          </a:p>
          <a:p>
            <a:pPr marL="457200" algn="just" defTabSz="457200">
              <a:lnSpc>
                <a:spcPct val="100000"/>
              </a:lnSpc>
            </a:pPr>
            <a:endParaRPr b="0" lang="it-IT" sz="1100" strike="noStrike" u="none">
              <a:solidFill>
                <a:srgbClr val="000000"/>
              </a:solidFill>
              <a:effectLst/>
              <a:uFillTx/>
              <a:latin typeface="Arial"/>
            </a:endParaRPr>
          </a:p>
        </p:txBody>
      </p:sp>
      <p:sp>
        <p:nvSpPr>
          <p:cNvPr id="123" name="Rettangolo 4"/>
          <p:cNvSpPr/>
          <p:nvPr/>
        </p:nvSpPr>
        <p:spPr>
          <a:xfrm>
            <a:off x="405000" y="2080080"/>
            <a:ext cx="6180120" cy="187488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0" lang="it-IT" sz="1300" strike="noStrike" u="none">
                <a:solidFill>
                  <a:srgbClr val="000000"/>
                </a:solidFill>
                <a:effectLst/>
                <a:uFillTx/>
                <a:latin typeface="Bahnschrift"/>
              </a:rPr>
              <a:t>Localizzazione</a:t>
            </a:r>
            <a:r>
              <a:rPr b="1" lang="it-IT" sz="1300" strike="noStrike" u="none">
                <a:solidFill>
                  <a:schemeClr val="dk1"/>
                </a:solidFill>
                <a:effectLst/>
                <a:uFillTx/>
                <a:latin typeface="Bahnschrift"/>
              </a:rPr>
              <a:t>:</a:t>
            </a:r>
            <a:r>
              <a:rPr b="1" lang="it-IT" sz="1300" strike="noStrike" u="none">
                <a:solidFill>
                  <a:srgbClr val="ff0000"/>
                </a:solidFill>
                <a:effectLst/>
                <a:uFillTx/>
                <a:latin typeface="Bahnschrift"/>
              </a:rPr>
              <a:t>                     </a:t>
            </a:r>
            <a:r>
              <a:rPr b="1" lang="it-IT" sz="1300" strike="noStrike" u="none">
                <a:solidFill>
                  <a:srgbClr val="007bfa"/>
                </a:solidFill>
                <a:effectLst/>
                <a:uFillTx/>
                <a:latin typeface="Bahnschrift"/>
              </a:rPr>
              <a:t>Via Papa Giovanni XXIII</a:t>
            </a:r>
            <a:endParaRPr b="0" lang="it-IT" sz="1300" strike="noStrike" u="none">
              <a:solidFill>
                <a:srgbClr val="000000"/>
              </a:solidFill>
              <a:effectLst/>
              <a:uFillTx/>
              <a:latin typeface="Arial"/>
            </a:endParaRPr>
          </a:p>
          <a:p>
            <a:pPr algn="just" defTabSz="457200">
              <a:lnSpc>
                <a:spcPct val="100000"/>
              </a:lnSpc>
            </a:pPr>
            <a:r>
              <a:rPr b="0" lang="it-IT" sz="1300" strike="noStrike" u="none">
                <a:solidFill>
                  <a:srgbClr val="000000"/>
                </a:solidFill>
                <a:effectLst/>
                <a:uFillTx/>
                <a:latin typeface="Bahnschrift"/>
              </a:rPr>
              <a:t>Quadro Economico</a:t>
            </a:r>
            <a:r>
              <a:rPr b="1" lang="it-IT" sz="1300" strike="noStrike" u="none">
                <a:solidFill>
                  <a:schemeClr val="dk1"/>
                </a:solidFill>
                <a:effectLst/>
                <a:uFillTx/>
                <a:latin typeface="Bahnschrift"/>
              </a:rPr>
              <a:t>:</a:t>
            </a:r>
            <a:r>
              <a:rPr b="1" lang="it-IT" sz="1300" strike="noStrike" u="none">
                <a:solidFill>
                  <a:srgbClr val="ff0000"/>
                </a:solidFill>
                <a:effectLst/>
                <a:uFillTx/>
                <a:latin typeface="Bahnschrift"/>
              </a:rPr>
              <a:t>              </a:t>
            </a:r>
            <a:r>
              <a:rPr b="1" lang="it-IT" sz="1300" strike="noStrike" u="none">
                <a:solidFill>
                  <a:srgbClr val="007bfa"/>
                </a:solidFill>
                <a:effectLst/>
                <a:uFillTx/>
                <a:latin typeface="Bahnschrift"/>
              </a:rPr>
              <a:t>€ 250.000,00</a:t>
            </a:r>
            <a:endParaRPr b="0" lang="it-IT" sz="1300" strike="noStrike" u="none">
              <a:solidFill>
                <a:srgbClr val="000000"/>
              </a:solidFill>
              <a:effectLst/>
              <a:uFillTx/>
              <a:latin typeface="Arial"/>
            </a:endParaRPr>
          </a:p>
          <a:p>
            <a:pPr algn="just" defTabSz="457200">
              <a:lnSpc>
                <a:spcPct val="100000"/>
              </a:lnSpc>
            </a:pPr>
            <a:r>
              <a:rPr b="0" lang="it-IT" sz="1300" strike="noStrike" u="none">
                <a:solidFill>
                  <a:srgbClr val="000000"/>
                </a:solidFill>
                <a:effectLst/>
                <a:uFillTx/>
                <a:latin typeface="Bahnschrift"/>
              </a:rPr>
              <a:t>Fonte di finanziamento:</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Mutuo da CDP</a:t>
            </a:r>
            <a:endParaRPr b="0" lang="it-IT" sz="1300" strike="noStrike" u="none">
              <a:solidFill>
                <a:srgbClr val="000000"/>
              </a:solidFill>
              <a:effectLst/>
              <a:uFillTx/>
              <a:latin typeface="Arial"/>
            </a:endParaRPr>
          </a:p>
          <a:p>
            <a:pPr defTabSz="457200">
              <a:lnSpc>
                <a:spcPct val="100000"/>
              </a:lnSpc>
            </a:pPr>
            <a:r>
              <a:rPr b="0" lang="it-IT" sz="1300" strike="noStrike" u="none">
                <a:solidFill>
                  <a:srgbClr val="000000"/>
                </a:solidFill>
                <a:effectLst/>
                <a:uFillTx/>
                <a:latin typeface="Bahnschrift"/>
              </a:rPr>
              <a:t>Stato avanzamento:</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     Approvato dalla Giunta PFTE 1° stralcio</a:t>
            </a:r>
            <a:endParaRPr b="0" lang="it-IT" sz="1300" strike="noStrike" u="none">
              <a:solidFill>
                <a:srgbClr val="000000"/>
              </a:solidFill>
              <a:effectLst/>
              <a:uFillTx/>
              <a:latin typeface="Arial"/>
            </a:endParaRPr>
          </a:p>
          <a:p>
            <a:pPr defTabSz="457200">
              <a:lnSpc>
                <a:spcPct val="100000"/>
              </a:lnSpc>
            </a:pPr>
            <a:r>
              <a:rPr b="0" lang="it-IT" sz="1300" strike="noStrike" u="none">
                <a:solidFill>
                  <a:srgbClr val="000000"/>
                </a:solidFill>
                <a:effectLst/>
                <a:uFillTx/>
                <a:latin typeface="Bahnschrift"/>
              </a:rPr>
              <a:t>Tempi fasi successive:         </a:t>
            </a:r>
            <a:r>
              <a:rPr b="1" lang="it-IT" sz="1300" strike="noStrike" u="none">
                <a:solidFill>
                  <a:srgbClr val="007bfa"/>
                </a:solidFill>
                <a:effectLst/>
                <a:uFillTx/>
                <a:latin typeface="Bahnschrift"/>
              </a:rPr>
              <a:t>Entro Dicembre 2025:</a:t>
            </a:r>
            <a:endParaRPr b="0" lang="it-IT" sz="1300" strike="noStrike" u="none">
              <a:solidFill>
                <a:srgbClr val="000000"/>
              </a:solidFill>
              <a:effectLst/>
              <a:uFillTx/>
              <a:latin typeface="Arial"/>
            </a:endParaRPr>
          </a:p>
          <a:p>
            <a:pPr defTabSz="457200">
              <a:lnSpc>
                <a:spcPct val="100000"/>
              </a:lnSpc>
            </a:pPr>
            <a:r>
              <a:rPr b="1" lang="it-IT" sz="1300" strike="noStrike" u="none">
                <a:solidFill>
                  <a:srgbClr val="007bfa"/>
                </a:solidFill>
                <a:effectLst/>
                <a:uFillTx/>
                <a:latin typeface="Bahnschrift"/>
              </a:rPr>
              <a:t>                                                - Acquisizione Mutuo</a:t>
            </a:r>
            <a:endParaRPr b="0" lang="it-IT" sz="1300" strike="noStrike" u="none">
              <a:solidFill>
                <a:srgbClr val="000000"/>
              </a:solidFill>
              <a:effectLst/>
              <a:uFillTx/>
              <a:latin typeface="Arial"/>
            </a:endParaRPr>
          </a:p>
          <a:p>
            <a:pPr defTabSz="457200">
              <a:lnSpc>
                <a:spcPct val="100000"/>
              </a:lnSpc>
            </a:pPr>
            <a:r>
              <a:rPr b="1" lang="it-IT" sz="1300" strike="noStrike" u="none">
                <a:solidFill>
                  <a:srgbClr val="007bfa"/>
                </a:solidFill>
                <a:effectLst/>
                <a:uFillTx/>
                <a:latin typeface="Bahnschrift"/>
              </a:rPr>
              <a:t>                                                - Approvazione PE (progetto esecutivo) </a:t>
            </a:r>
            <a:endParaRPr b="0" lang="it-IT" sz="1300" strike="noStrike" u="none">
              <a:solidFill>
                <a:srgbClr val="000000"/>
              </a:solidFill>
              <a:effectLst/>
              <a:uFillTx/>
              <a:latin typeface="Arial"/>
            </a:endParaRPr>
          </a:p>
          <a:p>
            <a:pPr defTabSz="457200">
              <a:lnSpc>
                <a:spcPct val="100000"/>
              </a:lnSpc>
            </a:pPr>
            <a:r>
              <a:rPr b="1" lang="it-IT" sz="1300" strike="noStrike" u="none">
                <a:solidFill>
                  <a:srgbClr val="007bfa"/>
                </a:solidFill>
                <a:effectLst/>
                <a:uFillTx/>
                <a:latin typeface="Bahnschrift"/>
              </a:rPr>
              <a:t>                                                - Avvio procedure affidamento lavori</a:t>
            </a:r>
            <a:endParaRPr b="0" lang="it-IT" sz="1300" strike="noStrike" u="none">
              <a:solidFill>
                <a:srgbClr val="000000"/>
              </a:solidFill>
              <a:effectLst/>
              <a:uFillTx/>
              <a:latin typeface="Arial"/>
            </a:endParaRPr>
          </a:p>
          <a:p>
            <a:pPr defTabSz="457200">
              <a:lnSpc>
                <a:spcPct val="100000"/>
              </a:lnSpc>
            </a:pPr>
            <a:r>
              <a:rPr b="1" lang="it-IT" sz="1300" strike="noStrike" u="none">
                <a:solidFill>
                  <a:srgbClr val="007bfa"/>
                </a:solidFill>
                <a:effectLst/>
                <a:uFillTx/>
                <a:latin typeface="Bahnschrift"/>
              </a:rPr>
              <a:t>                                               Fine lavori prevista Maggio 2026</a:t>
            </a:r>
            <a:endParaRPr b="0" lang="it-IT" sz="1300" strike="noStrike" u="none">
              <a:solidFill>
                <a:srgbClr val="000000"/>
              </a:solidFill>
              <a:effectLst/>
              <a:uFillTx/>
              <a:latin typeface="Arial"/>
            </a:endParaRPr>
          </a:p>
        </p:txBody>
      </p:sp>
      <p:cxnSp>
        <p:nvCxnSpPr>
          <p:cNvPr id="124" name="Connettore diritto 3"/>
          <p:cNvCxnSpPr/>
          <p:nvPr/>
        </p:nvCxnSpPr>
        <p:spPr>
          <a:xfrm>
            <a:off x="5623560" y="2178000"/>
            <a:ext cx="1440" cy="4284720"/>
          </a:xfrm>
          <a:prstGeom prst="straightConnector1">
            <a:avLst/>
          </a:prstGeom>
          <a:ln w="0">
            <a:solidFill>
              <a:srgbClr val="5b9bd5"/>
            </a:solidFill>
          </a:ln>
        </p:spPr>
      </p:cxnSp>
      <p:sp>
        <p:nvSpPr>
          <p:cNvPr id="125" name="CasellaDiTesto 18"/>
          <p:cNvSpPr/>
          <p:nvPr/>
        </p:nvSpPr>
        <p:spPr>
          <a:xfrm>
            <a:off x="8039880" y="4518000"/>
            <a:ext cx="4454280" cy="24228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Planimetria progetto</a:t>
            </a:r>
            <a:endParaRPr b="0" lang="it-IT" sz="1000" strike="noStrike" u="none">
              <a:solidFill>
                <a:srgbClr val="000000"/>
              </a:solidFill>
              <a:effectLst/>
              <a:uFillTx/>
              <a:latin typeface="Arial"/>
            </a:endParaRPr>
          </a:p>
        </p:txBody>
      </p:sp>
      <p:sp>
        <p:nvSpPr>
          <p:cNvPr id="126" name="CasellaDiTesto 19"/>
          <p:cNvSpPr/>
          <p:nvPr/>
        </p:nvSpPr>
        <p:spPr>
          <a:xfrm>
            <a:off x="8235360" y="3432960"/>
            <a:ext cx="2347920" cy="45540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600" strike="noStrike" u="none">
                <a:solidFill>
                  <a:schemeClr val="lt1"/>
                </a:solidFill>
                <a:effectLst/>
                <a:uFillTx/>
                <a:latin typeface="Bahnschrift"/>
              </a:rPr>
              <a:t>2° stralcio non </a:t>
            </a:r>
            <a:endParaRPr b="0" lang="it-IT" sz="600" strike="noStrike" u="none">
              <a:solidFill>
                <a:srgbClr val="000000"/>
              </a:solidFill>
              <a:effectLst/>
              <a:uFillTx/>
              <a:latin typeface="Arial"/>
            </a:endParaRPr>
          </a:p>
          <a:p>
            <a:pPr algn="ctr" defTabSz="457200">
              <a:lnSpc>
                <a:spcPct val="100000"/>
              </a:lnSpc>
            </a:pPr>
            <a:r>
              <a:rPr b="0" lang="it-IT" sz="600" strike="noStrike" u="none">
                <a:solidFill>
                  <a:schemeClr val="lt1"/>
                </a:solidFill>
                <a:effectLst/>
                <a:uFillTx/>
                <a:latin typeface="Bahnschrift"/>
              </a:rPr>
              <a:t>oggetto</a:t>
            </a:r>
            <a:endParaRPr b="0" lang="it-IT" sz="600" strike="noStrike" u="none">
              <a:solidFill>
                <a:srgbClr val="000000"/>
              </a:solidFill>
              <a:effectLst/>
              <a:uFillTx/>
              <a:latin typeface="Arial"/>
            </a:endParaRPr>
          </a:p>
          <a:p>
            <a:pPr algn="ctr" defTabSz="457200">
              <a:lnSpc>
                <a:spcPct val="100000"/>
              </a:lnSpc>
            </a:pPr>
            <a:r>
              <a:rPr b="0" lang="it-IT" sz="600" strike="noStrike" u="none">
                <a:solidFill>
                  <a:schemeClr val="lt1"/>
                </a:solidFill>
                <a:effectLst/>
                <a:uFillTx/>
                <a:latin typeface="Bahnschrift"/>
              </a:rPr>
              <a:t> del presente </a:t>
            </a:r>
            <a:endParaRPr b="0" lang="it-IT" sz="600" strike="noStrike" u="none">
              <a:solidFill>
                <a:srgbClr val="000000"/>
              </a:solidFill>
              <a:effectLst/>
              <a:uFillTx/>
              <a:latin typeface="Arial"/>
            </a:endParaRPr>
          </a:p>
          <a:p>
            <a:pPr algn="ctr" defTabSz="457200">
              <a:lnSpc>
                <a:spcPct val="100000"/>
              </a:lnSpc>
            </a:pPr>
            <a:r>
              <a:rPr b="0" lang="it-IT" sz="600" strike="noStrike" u="none">
                <a:solidFill>
                  <a:schemeClr val="lt1"/>
                </a:solidFill>
                <a:effectLst/>
                <a:uFillTx/>
                <a:latin typeface="Bahnschrift"/>
              </a:rPr>
              <a:t>PFTE</a:t>
            </a:r>
            <a:endParaRPr b="0" lang="it-IT" sz="600" strike="noStrike" u="none">
              <a:solidFill>
                <a:srgbClr val="000000"/>
              </a:solidFill>
              <a:effectLst/>
              <a:uFillTx/>
              <a:latin typeface="Arial"/>
            </a:endParaRPr>
          </a:p>
        </p:txBody>
      </p:sp>
      <p:sp>
        <p:nvSpPr>
          <p:cNvPr id="127" name="CasellaDiTesto 21"/>
          <p:cNvSpPr/>
          <p:nvPr/>
        </p:nvSpPr>
        <p:spPr>
          <a:xfrm>
            <a:off x="9683280" y="2750040"/>
            <a:ext cx="1500480" cy="27252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600" strike="noStrike" u="none">
                <a:solidFill>
                  <a:schemeClr val="dk1"/>
                </a:solidFill>
                <a:effectLst/>
                <a:uFillTx/>
                <a:latin typeface="Bahnschrift"/>
              </a:rPr>
              <a:t>1° stralcio oggetto</a:t>
            </a:r>
            <a:endParaRPr b="0" lang="it-IT" sz="600" strike="noStrike" u="none">
              <a:solidFill>
                <a:srgbClr val="000000"/>
              </a:solidFill>
              <a:effectLst/>
              <a:uFillTx/>
              <a:latin typeface="Arial"/>
            </a:endParaRPr>
          </a:p>
          <a:p>
            <a:pPr algn="ctr" defTabSz="457200">
              <a:lnSpc>
                <a:spcPct val="100000"/>
              </a:lnSpc>
            </a:pPr>
            <a:r>
              <a:rPr b="0" lang="it-IT" sz="600" strike="noStrike" u="none">
                <a:solidFill>
                  <a:schemeClr val="dk1"/>
                </a:solidFill>
                <a:effectLst/>
                <a:uFillTx/>
                <a:latin typeface="Bahnschrift"/>
              </a:rPr>
              <a:t> d’intervento</a:t>
            </a:r>
            <a:endParaRPr b="0" lang="it-IT" sz="600" strike="noStrike" u="none">
              <a:solidFill>
                <a:srgbClr val="000000"/>
              </a:solidFill>
              <a:effectLst/>
              <a:uFillTx/>
              <a:latin typeface="Arial"/>
            </a:endParaRPr>
          </a:p>
        </p:txBody>
      </p:sp>
      <p:pic>
        <p:nvPicPr>
          <p:cNvPr id="128" name="Immagine 8" descr=""/>
          <p:cNvPicPr/>
          <p:nvPr/>
        </p:nvPicPr>
        <p:blipFill>
          <a:blip r:embed="rId2"/>
          <a:srcRect l="0" t="14798" r="0" b="27163"/>
          <a:stretch/>
        </p:blipFill>
        <p:spPr>
          <a:xfrm>
            <a:off x="8710200" y="4759920"/>
            <a:ext cx="3111840" cy="1805760"/>
          </a:xfrm>
          <a:prstGeom prst="rect">
            <a:avLst/>
          </a:prstGeom>
          <a:noFill/>
          <a:ln w="0">
            <a:noFill/>
          </a:ln>
          <a:effectLst>
            <a:outerShdw algn="ctr" blurRad="63360" rotWithShape="0" sx="102000" sy="102000">
              <a:srgbClr val="000000">
                <a:alpha val="40000"/>
              </a:srgbClr>
            </a:outerShdw>
          </a:effectLst>
        </p:spPr>
      </p:pic>
      <p:sp>
        <p:nvSpPr>
          <p:cNvPr id="129" name="CasellaDiTesto 23"/>
          <p:cNvSpPr/>
          <p:nvPr/>
        </p:nvSpPr>
        <p:spPr>
          <a:xfrm>
            <a:off x="8039880" y="6510960"/>
            <a:ext cx="4454280" cy="24228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Render progetto</a:t>
            </a:r>
            <a:endParaRPr b="0" lang="it-IT" sz="1000" strike="noStrike" u="none">
              <a:solidFill>
                <a:srgbClr val="000000"/>
              </a:solidFill>
              <a:effectLst/>
              <a:uFillTx/>
              <a:latin typeface="Arial"/>
            </a:endParaRPr>
          </a:p>
        </p:txBody>
      </p:sp>
      <p:sp>
        <p:nvSpPr>
          <p:cNvPr id="130" name="CasellaDiTesto 24"/>
          <p:cNvSpPr/>
          <p:nvPr/>
        </p:nvSpPr>
        <p:spPr>
          <a:xfrm>
            <a:off x="4930200" y="5520600"/>
            <a:ext cx="4454280" cy="24228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Stato di fatto</a:t>
            </a:r>
            <a:endParaRPr b="0" lang="it-IT" sz="1000" strike="noStrike" u="none">
              <a:solidFill>
                <a:srgbClr val="000000"/>
              </a:solidFill>
              <a:effectLst/>
              <a:uFillTx/>
              <a:latin typeface="Arial"/>
            </a:endParaRPr>
          </a:p>
        </p:txBody>
      </p:sp>
      <p:pic>
        <p:nvPicPr>
          <p:cNvPr id="131" name="Immagine 9" descr=""/>
          <p:cNvPicPr/>
          <p:nvPr/>
        </p:nvPicPr>
        <p:blipFill>
          <a:blip r:embed="rId3"/>
          <a:stretch/>
        </p:blipFill>
        <p:spPr>
          <a:xfrm>
            <a:off x="5716800" y="2074680"/>
            <a:ext cx="2891160" cy="2480040"/>
          </a:xfrm>
          <a:prstGeom prst="rect">
            <a:avLst/>
          </a:prstGeom>
          <a:noFill/>
          <a:ln w="0">
            <a:noFill/>
          </a:ln>
          <a:effectLst>
            <a:outerShdw algn="ctr" blurRad="63360" rotWithShape="0" sx="102000" sy="102000">
              <a:srgbClr val="000000">
                <a:alpha val="40000"/>
              </a:srgbClr>
            </a:outerShdw>
          </a:effectLst>
        </p:spPr>
      </p:pic>
      <p:sp>
        <p:nvSpPr>
          <p:cNvPr id="132" name="CasellaDiTesto 25"/>
          <p:cNvSpPr/>
          <p:nvPr/>
        </p:nvSpPr>
        <p:spPr>
          <a:xfrm>
            <a:off x="4879800" y="4510800"/>
            <a:ext cx="4454280" cy="24228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Localizzazione intervento</a:t>
            </a:r>
            <a:endParaRPr b="0" lang="it-IT" sz="1000" strike="noStrike" u="none">
              <a:solidFill>
                <a:srgbClr val="000000"/>
              </a:solidFill>
              <a:effectLst/>
              <a:uFillTx/>
              <a:latin typeface="Arial"/>
            </a:endParaRPr>
          </a:p>
        </p:txBody>
      </p:sp>
      <p:pic>
        <p:nvPicPr>
          <p:cNvPr id="133" name="Immagine 11" descr=""/>
          <p:cNvPicPr/>
          <p:nvPr/>
        </p:nvPicPr>
        <p:blipFill>
          <a:blip r:embed="rId4"/>
          <a:stretch/>
        </p:blipFill>
        <p:spPr>
          <a:xfrm>
            <a:off x="5716800" y="4757040"/>
            <a:ext cx="2881080" cy="815040"/>
          </a:xfrm>
          <a:prstGeom prst="rect">
            <a:avLst/>
          </a:prstGeom>
          <a:noFill/>
          <a:ln w="0">
            <a:noFill/>
          </a:ln>
          <a:effectLst>
            <a:outerShdw algn="ctr" blurRad="63360" rotWithShape="0" sx="102000" sy="102000">
              <a:srgbClr val="000000">
                <a:alpha val="40000"/>
              </a:srgbClr>
            </a:outerShdw>
          </a:effectLst>
        </p:spPr>
      </p:pic>
      <p:pic>
        <p:nvPicPr>
          <p:cNvPr id="134" name="Immagine 12" descr=""/>
          <p:cNvPicPr/>
          <p:nvPr/>
        </p:nvPicPr>
        <p:blipFill>
          <a:blip r:embed="rId5"/>
          <a:stretch/>
        </p:blipFill>
        <p:spPr>
          <a:xfrm>
            <a:off x="5723280" y="5738040"/>
            <a:ext cx="2874600" cy="826560"/>
          </a:xfrm>
          <a:prstGeom prst="rect">
            <a:avLst/>
          </a:prstGeom>
          <a:noFill/>
          <a:ln w="0">
            <a:noFill/>
          </a:ln>
          <a:effectLst>
            <a:outerShdw algn="ctr" blurRad="63360" rotWithShape="0" sx="102000" sy="102000">
              <a:srgbClr val="000000">
                <a:alpha val="40000"/>
              </a:srgbClr>
            </a:outerShdw>
          </a:effectLst>
        </p:spPr>
      </p:pic>
      <p:sp>
        <p:nvSpPr>
          <p:cNvPr id="135" name="CasellaDiTesto 27"/>
          <p:cNvSpPr/>
          <p:nvPr/>
        </p:nvSpPr>
        <p:spPr>
          <a:xfrm>
            <a:off x="4879800" y="6507720"/>
            <a:ext cx="4454280" cy="24228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Fotoinserimento progetto</a:t>
            </a:r>
            <a:endParaRPr b="0" lang="it-IT" sz="1000" strike="noStrike" u="none">
              <a:solidFill>
                <a:srgbClr val="000000"/>
              </a:solidFill>
              <a:effectLst/>
              <a:uFillTx/>
              <a:latin typeface="Arial"/>
            </a:endParaRPr>
          </a:p>
        </p:txBody>
      </p:sp>
      <p:pic>
        <p:nvPicPr>
          <p:cNvPr id="136" name="Immagine 14" descr=""/>
          <p:cNvPicPr/>
          <p:nvPr/>
        </p:nvPicPr>
        <p:blipFill>
          <a:blip r:embed="rId6"/>
          <a:srcRect l="32921" t="16654" r="26492" b="11657"/>
          <a:stretch/>
        </p:blipFill>
        <p:spPr>
          <a:xfrm>
            <a:off x="10739520" y="3503520"/>
            <a:ext cx="1008000" cy="1002240"/>
          </a:xfrm>
          <a:prstGeom prst="rect">
            <a:avLst/>
          </a:prstGeom>
          <a:noFill/>
          <a:ln w="0">
            <a:solidFill>
              <a:srgbClr val="000000"/>
            </a:solidFill>
          </a:ln>
          <a:effectLst>
            <a:outerShdw algn="tl" blurRad="50760" dir="2700000" dist="37674" rotWithShape="0">
              <a:srgbClr val="000000">
                <a:alpha val="40000"/>
              </a:srgbClr>
            </a:outerShdw>
          </a:effectLst>
        </p:spPr>
      </p:pic>
      <p:sp>
        <p:nvSpPr>
          <p:cNvPr id="137" name=""/>
          <p:cNvSpPr/>
          <p:nvPr/>
        </p:nvSpPr>
        <p:spPr>
          <a:xfrm>
            <a:off x="720720" y="1008000"/>
            <a:ext cx="898560" cy="699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it-IT" sz="4000" strike="noStrike" u="none">
                <a:solidFill>
                  <a:schemeClr val="lt1"/>
                </a:solidFill>
                <a:effectLst/>
                <a:uFillTx/>
                <a:latin typeface="Bahnschrift SemiBold"/>
              </a:rPr>
              <a:t>12</a:t>
            </a:r>
            <a:endParaRPr b="0" lang="it-IT" sz="4000" strike="noStrike" u="none">
              <a:solidFill>
                <a:srgbClr val="000000"/>
              </a:solidFill>
              <a:effectLst/>
              <a:uFillTx/>
              <a:latin typeface="Arial"/>
            </a:endParaRPr>
          </a:p>
        </p:txBody>
      </p:sp>
      <p:sp>
        <p:nvSpPr>
          <p:cNvPr id="138" name="CasellaDiTesto 5"/>
          <p:cNvSpPr/>
          <p:nvPr/>
        </p:nvSpPr>
        <p:spPr>
          <a:xfrm>
            <a:off x="470520" y="172080"/>
            <a:ext cx="11351880" cy="729720"/>
          </a:xfrm>
          <a:prstGeom prst="rect">
            <a:avLst/>
          </a:prstGeom>
          <a:noFill/>
          <a:ln w="12700">
            <a:solidFill>
              <a:srgbClr val="007af5"/>
            </a:solidFill>
            <a:round/>
          </a:ln>
        </p:spPr>
        <p:style>
          <a:lnRef idx="0"/>
          <a:fillRef idx="0"/>
          <a:effectRef idx="0"/>
          <a:fontRef idx="minor"/>
        </p:style>
        <p:txBody>
          <a:bodyPr lIns="90000" rIns="90000" tIns="45000" bIns="45000" anchor="t" anchorCtr="1">
            <a:spAutoFit/>
          </a:bodyPr>
          <a:p>
            <a:pPr algn="ctr" defTabSz="457200">
              <a:lnSpc>
                <a:spcPct val="100000"/>
              </a:lnSpc>
            </a:pPr>
            <a:r>
              <a:rPr b="0" lang="it-IT" sz="2200" strike="noStrike" u="none">
                <a:solidFill>
                  <a:srgbClr val="007af5"/>
                </a:solidFill>
                <a:effectLst/>
                <a:uFillTx/>
                <a:latin typeface="Bahnschrift"/>
              </a:rPr>
              <a:t>COMUNE DI ANCONA</a:t>
            </a:r>
            <a:endParaRPr b="0" lang="it-IT" sz="2200" strike="noStrike" u="none">
              <a:solidFill>
                <a:srgbClr val="000000"/>
              </a:solidFill>
              <a:effectLst/>
              <a:uFillTx/>
              <a:latin typeface="Arial"/>
            </a:endParaRPr>
          </a:p>
          <a:p>
            <a:pPr algn="ctr" defTabSz="457200">
              <a:lnSpc>
                <a:spcPct val="100000"/>
              </a:lnSpc>
            </a:pPr>
            <a:r>
              <a:rPr b="0" lang="it-IT" sz="2000" strike="noStrike" u="none">
                <a:solidFill>
                  <a:srgbClr val="007af5"/>
                </a:solidFill>
                <a:effectLst/>
                <a:uFillTx/>
                <a:latin typeface="Bahnschrift"/>
              </a:rPr>
              <a:t>U.O. Grandi Opere Di Riqualificazione Urbana e Progettazione</a:t>
            </a:r>
            <a:endParaRPr b="0" lang="it-IT" sz="2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Rettangolo 7"/>
          <p:cNvSpPr/>
          <p:nvPr/>
        </p:nvSpPr>
        <p:spPr>
          <a:xfrm>
            <a:off x="469800" y="981000"/>
            <a:ext cx="11352240" cy="1010520"/>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it-IT" sz="1800" strike="noStrike" u="none">
              <a:solidFill>
                <a:schemeClr val="lt1"/>
              </a:solidFill>
              <a:effectLst/>
              <a:uFillTx/>
              <a:latin typeface="Calibri"/>
            </a:endParaRPr>
          </a:p>
        </p:txBody>
      </p:sp>
      <p:sp>
        <p:nvSpPr>
          <p:cNvPr id="140" name="CasellaDiTesto 28"/>
          <p:cNvSpPr/>
          <p:nvPr/>
        </p:nvSpPr>
        <p:spPr>
          <a:xfrm>
            <a:off x="1116000" y="1085040"/>
            <a:ext cx="10625040" cy="69948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2000" strike="noStrike" u="none">
                <a:solidFill>
                  <a:schemeClr val="lt1"/>
                </a:solidFill>
                <a:effectLst/>
                <a:uFillTx/>
                <a:latin typeface="Bahnschrift SemiBold"/>
              </a:rPr>
              <a:t>INTERVENTO “OPERE PROPEDEUTICHE ALL’AMPLIAMENTO DEL CIMITERO DI TAVERNELLE – ADEGUAMENTO INGRESSO N. 2 LATO ASSE NORD-SUD - CUP: E35I22000410004”</a:t>
            </a:r>
            <a:endParaRPr b="0" lang="it-IT" sz="2000" strike="noStrike" u="none">
              <a:solidFill>
                <a:srgbClr val="000000"/>
              </a:solidFill>
              <a:effectLst/>
              <a:uFillTx/>
              <a:latin typeface="Arial"/>
            </a:endParaRPr>
          </a:p>
        </p:txBody>
      </p:sp>
      <p:sp>
        <p:nvSpPr>
          <p:cNvPr id="141" name="CasellaDiTesto 30"/>
          <p:cNvSpPr/>
          <p:nvPr/>
        </p:nvSpPr>
        <p:spPr>
          <a:xfrm>
            <a:off x="412560" y="3402360"/>
            <a:ext cx="5132520" cy="342036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1" lang="it-IT" sz="900" strike="noStrike" u="none">
                <a:solidFill>
                  <a:schemeClr val="dk1"/>
                </a:solidFill>
                <a:effectLst/>
                <a:uFillTx/>
                <a:latin typeface="Bahnschrift"/>
              </a:rPr>
              <a:t>DESCRIZIONE DELL’ INTERVENTO:</a:t>
            </a:r>
            <a:endParaRPr b="0" lang="it-IT" sz="900" strike="noStrike" u="none">
              <a:solidFill>
                <a:srgbClr val="000000"/>
              </a:solidFill>
              <a:effectLst/>
              <a:uFillTx/>
              <a:latin typeface="Arial"/>
            </a:endParaRPr>
          </a:p>
          <a:p>
            <a:pPr algn="just" defTabSz="457200">
              <a:lnSpc>
                <a:spcPct val="100000"/>
              </a:lnSpc>
            </a:pPr>
            <a:r>
              <a:rPr b="0" lang="it-IT" sz="900" strike="noStrike" u="none">
                <a:solidFill>
                  <a:schemeClr val="dk1"/>
                </a:solidFill>
                <a:effectLst/>
                <a:uFillTx/>
                <a:latin typeface="Bahnschrift"/>
              </a:rPr>
              <a:t>- L’intervento riguarda l’adeguamento dell’ingresso n. 2 del Cimitero di Tavernelle; l’Amministrazione comunale, in vista del futuro ampliamento del cimitero, intende adeguare tale ingresso anche per l’accesso ai mezzi di notevoli dimensioni ed evitare di incrementare il traffico nell’area in cui sorgerà la nuova porzione del cimitero. L‘ingresso n. 2, dislocato nei pressi dell'uscita dell'Asse nord-sud, garantisce, in generale, una migliore fluidità dei flussi veicolari e una conseguente riduzione del traffico intorno alle mura cimiteriali e nel quartiere di Tavernelle.</a:t>
            </a:r>
            <a:endParaRPr b="0" lang="it-IT" sz="900" strike="noStrike" u="none">
              <a:solidFill>
                <a:srgbClr val="000000"/>
              </a:solidFill>
              <a:effectLst/>
              <a:uFillTx/>
              <a:latin typeface="Arial"/>
            </a:endParaRPr>
          </a:p>
          <a:p>
            <a:pPr algn="just" defTabSz="457200">
              <a:lnSpc>
                <a:spcPct val="100000"/>
              </a:lnSpc>
            </a:pPr>
            <a:r>
              <a:rPr b="0" lang="it-IT" sz="900" strike="noStrike" u="none">
                <a:solidFill>
                  <a:schemeClr val="dk1"/>
                </a:solidFill>
                <a:effectLst/>
                <a:uFillTx/>
                <a:latin typeface="Bahnschrift"/>
              </a:rPr>
              <a:t>- L’intervento riguarda:</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allargamento dell’ingresso esistente per ricavare l’ingresso carrabile e demolizione di porzione del muro per ricavare l’ingresso pedonale</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installazione di una barriera stradale automatizzata di fronte all’ingresso carrabile per gestire i flussi dei mezzi in ingresso e in uscita</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Installazione di paletti e barriere parapedonali per percorsi pedonali in sicurezza</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Rifacimento dell’asfalto</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Motorizzazione del cancello carrabile e del cancello pedonale</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Realizzazione di un impianto videocitofonico e di un sistema di videosorveglianza</a:t>
            </a:r>
            <a:endParaRPr b="0" lang="it-IT" sz="900" strike="noStrike" u="none">
              <a:solidFill>
                <a:srgbClr val="000000"/>
              </a:solidFill>
              <a:effectLst/>
              <a:uFillTx/>
              <a:latin typeface="Arial"/>
            </a:endParaRPr>
          </a:p>
          <a:p>
            <a:pPr lvl="1" marL="628560" indent="-171360" algn="just" defTabSz="457200">
              <a:lnSpc>
                <a:spcPct val="100000"/>
              </a:lnSpc>
              <a:buClr>
                <a:srgbClr val="000000"/>
              </a:buClr>
              <a:buFont typeface="Arial"/>
              <a:buChar char="•"/>
            </a:pPr>
            <a:r>
              <a:rPr b="0" lang="it-IT" sz="900" strike="noStrike" u="none">
                <a:solidFill>
                  <a:schemeClr val="dk1"/>
                </a:solidFill>
                <a:effectLst/>
                <a:uFillTx/>
                <a:latin typeface="Bahnschrift"/>
              </a:rPr>
              <a:t>Implementazione dell’impianto elettrico e dell’impianto di trasmissione dati all’interno del cimitero</a:t>
            </a:r>
            <a:endParaRPr b="0" lang="it-IT" sz="900" strike="noStrike" u="none">
              <a:solidFill>
                <a:srgbClr val="000000"/>
              </a:solidFill>
              <a:effectLst/>
              <a:uFillTx/>
              <a:latin typeface="Arial"/>
            </a:endParaRPr>
          </a:p>
          <a:p>
            <a:pPr marL="171360" indent="-171360" algn="just" defTabSz="457200">
              <a:lnSpc>
                <a:spcPct val="100000"/>
              </a:lnSpc>
              <a:buClr>
                <a:srgbClr val="000000"/>
              </a:buClr>
              <a:buFont typeface="OpenSymbol"/>
              <a:buChar char="-"/>
            </a:pPr>
            <a:r>
              <a:rPr b="0" lang="it-IT" sz="900" strike="noStrike" u="none">
                <a:solidFill>
                  <a:schemeClr val="dk1"/>
                </a:solidFill>
                <a:effectLst/>
                <a:uFillTx/>
                <a:latin typeface="Bahnschrift"/>
              </a:rPr>
              <a:t>Il progetto di fattibilità tecnico-economica è stato approvato con Delibera di Giunta n. 817 del 09/10/2025.</a:t>
            </a:r>
            <a:endParaRPr b="0" lang="it-IT" sz="900" strike="noStrike" u="none">
              <a:solidFill>
                <a:srgbClr val="000000"/>
              </a:solidFill>
              <a:effectLst/>
              <a:uFillTx/>
              <a:latin typeface="Arial"/>
            </a:endParaRPr>
          </a:p>
          <a:p>
            <a:pPr marL="171360" indent="-171360" algn="just" defTabSz="457200">
              <a:lnSpc>
                <a:spcPct val="100000"/>
              </a:lnSpc>
              <a:buClr>
                <a:srgbClr val="000000"/>
              </a:buClr>
              <a:buFont typeface="OpenSymbol"/>
              <a:buChar char="-"/>
            </a:pPr>
            <a:r>
              <a:rPr b="0" lang="it-IT" sz="900" strike="noStrike" u="none">
                <a:solidFill>
                  <a:schemeClr val="dk1"/>
                </a:solidFill>
                <a:effectLst/>
                <a:uFillTx/>
                <a:latin typeface="Bahnschrift"/>
              </a:rPr>
              <a:t>Il progetto esecutivo è stato approvato con Determinazione del Dirigente n. 2933 del 24/10/2025.</a:t>
            </a:r>
            <a:endParaRPr b="0" lang="it-IT" sz="900" strike="noStrike" u="none">
              <a:solidFill>
                <a:srgbClr val="000000"/>
              </a:solidFill>
              <a:effectLst/>
              <a:uFillTx/>
              <a:latin typeface="Arial"/>
            </a:endParaRPr>
          </a:p>
          <a:p>
            <a:pPr marL="171360" indent="-171360" algn="just" defTabSz="457200">
              <a:lnSpc>
                <a:spcPct val="100000"/>
              </a:lnSpc>
              <a:buClr>
                <a:srgbClr val="000000"/>
              </a:buClr>
              <a:buFont typeface="OpenSymbol"/>
              <a:buChar char="-"/>
            </a:pPr>
            <a:r>
              <a:rPr b="0" lang="it-IT" sz="900" strike="noStrike" u="none">
                <a:solidFill>
                  <a:schemeClr val="dk1"/>
                </a:solidFill>
                <a:effectLst/>
                <a:uFillTx/>
                <a:latin typeface="Bahnschrift"/>
              </a:rPr>
              <a:t>I lavori sono stati avviati in data 10/11/2025</a:t>
            </a:r>
            <a:endParaRPr b="0" lang="it-IT" sz="900" strike="noStrike" u="none">
              <a:solidFill>
                <a:srgbClr val="000000"/>
              </a:solidFill>
              <a:effectLst/>
              <a:uFillTx/>
              <a:latin typeface="Arial"/>
            </a:endParaRPr>
          </a:p>
          <a:p>
            <a:pPr marL="457200" algn="just" defTabSz="457200">
              <a:lnSpc>
                <a:spcPct val="100000"/>
              </a:lnSpc>
            </a:pPr>
            <a:endParaRPr b="0" lang="it-IT" sz="1100" strike="noStrike" u="none">
              <a:solidFill>
                <a:srgbClr val="000000"/>
              </a:solidFill>
              <a:effectLst/>
              <a:uFillTx/>
              <a:latin typeface="Arial"/>
            </a:endParaRPr>
          </a:p>
        </p:txBody>
      </p:sp>
      <p:sp>
        <p:nvSpPr>
          <p:cNvPr id="142" name="Rettangolo 8"/>
          <p:cNvSpPr/>
          <p:nvPr/>
        </p:nvSpPr>
        <p:spPr>
          <a:xfrm>
            <a:off x="405000" y="2167200"/>
            <a:ext cx="6180120" cy="108144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0" lang="it-IT" sz="1300" strike="noStrike" u="none">
                <a:solidFill>
                  <a:srgbClr val="000000"/>
                </a:solidFill>
                <a:effectLst/>
                <a:uFillTx/>
                <a:latin typeface="Bahnschrift"/>
              </a:rPr>
              <a:t>Localizzazione:</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Via San Giacomo della Marca</a:t>
            </a:r>
            <a:endParaRPr b="0" lang="it-IT" sz="1300" strike="noStrike" u="none">
              <a:solidFill>
                <a:srgbClr val="000000"/>
              </a:solidFill>
              <a:effectLst/>
              <a:uFillTx/>
              <a:latin typeface="Arial"/>
            </a:endParaRPr>
          </a:p>
          <a:p>
            <a:pPr algn="just" defTabSz="457200">
              <a:lnSpc>
                <a:spcPct val="100000"/>
              </a:lnSpc>
            </a:pPr>
            <a:r>
              <a:rPr b="0" lang="it-IT" sz="1300" strike="noStrike" u="none">
                <a:solidFill>
                  <a:srgbClr val="000000"/>
                </a:solidFill>
                <a:effectLst/>
                <a:uFillTx/>
                <a:latin typeface="Bahnschrift"/>
              </a:rPr>
              <a:t>Quadro Economico</a:t>
            </a:r>
            <a:r>
              <a:rPr b="1" lang="it-IT" sz="1300" strike="noStrike" u="none">
                <a:solidFill>
                  <a:schemeClr val="dk1"/>
                </a:solidFill>
                <a:effectLst/>
                <a:uFillTx/>
                <a:latin typeface="Bahnschrift"/>
              </a:rPr>
              <a:t>:</a:t>
            </a:r>
            <a:r>
              <a:rPr b="1" lang="it-IT" sz="1300" strike="noStrike" u="none">
                <a:solidFill>
                  <a:srgbClr val="ff0000"/>
                </a:solidFill>
                <a:effectLst/>
                <a:uFillTx/>
                <a:latin typeface="Bahnschrift"/>
              </a:rPr>
              <a:t>              </a:t>
            </a:r>
            <a:r>
              <a:rPr b="1" lang="it-IT" sz="1300" strike="noStrike" u="none">
                <a:solidFill>
                  <a:srgbClr val="007bfa"/>
                </a:solidFill>
                <a:effectLst/>
                <a:uFillTx/>
                <a:latin typeface="Bahnschrift"/>
              </a:rPr>
              <a:t>€ 100.000,00</a:t>
            </a:r>
            <a:endParaRPr b="0" lang="it-IT" sz="1300" strike="noStrike" u="none">
              <a:solidFill>
                <a:srgbClr val="000000"/>
              </a:solidFill>
              <a:effectLst/>
              <a:uFillTx/>
              <a:latin typeface="Arial"/>
            </a:endParaRPr>
          </a:p>
          <a:p>
            <a:pPr algn="just" defTabSz="457200">
              <a:lnSpc>
                <a:spcPct val="100000"/>
              </a:lnSpc>
            </a:pPr>
            <a:r>
              <a:rPr b="0" lang="it-IT" sz="1300" strike="noStrike" u="none">
                <a:solidFill>
                  <a:srgbClr val="000000"/>
                </a:solidFill>
                <a:effectLst/>
                <a:uFillTx/>
                <a:latin typeface="Bahnschrift"/>
              </a:rPr>
              <a:t>Fonte di finanziamento:</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Concessioni cimiteriali</a:t>
            </a:r>
            <a:endParaRPr b="0" lang="it-IT" sz="1300" strike="noStrike" u="none">
              <a:solidFill>
                <a:srgbClr val="000000"/>
              </a:solidFill>
              <a:effectLst/>
              <a:uFillTx/>
              <a:latin typeface="Arial"/>
            </a:endParaRPr>
          </a:p>
          <a:p>
            <a:pPr defTabSz="457200">
              <a:lnSpc>
                <a:spcPct val="100000"/>
              </a:lnSpc>
            </a:pPr>
            <a:r>
              <a:rPr b="0" lang="it-IT" sz="1300" strike="noStrike" u="none">
                <a:solidFill>
                  <a:srgbClr val="000000"/>
                </a:solidFill>
                <a:effectLst/>
                <a:uFillTx/>
                <a:latin typeface="Bahnschrift"/>
              </a:rPr>
              <a:t>Stato avanzamento:</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     Esecuzione dei lavori</a:t>
            </a:r>
            <a:endParaRPr b="0" lang="it-IT" sz="1300" strike="noStrike" u="none">
              <a:solidFill>
                <a:srgbClr val="000000"/>
              </a:solidFill>
              <a:effectLst/>
              <a:uFillTx/>
              <a:latin typeface="Arial"/>
            </a:endParaRPr>
          </a:p>
          <a:p>
            <a:pPr defTabSz="457200">
              <a:lnSpc>
                <a:spcPct val="100000"/>
              </a:lnSpc>
            </a:pPr>
            <a:r>
              <a:rPr b="0" lang="it-IT" sz="1300" strike="noStrike" u="none">
                <a:solidFill>
                  <a:srgbClr val="000000"/>
                </a:solidFill>
                <a:effectLst/>
                <a:uFillTx/>
                <a:latin typeface="Bahnschrift"/>
              </a:rPr>
              <a:t>Tempi fasi successive:         </a:t>
            </a:r>
            <a:r>
              <a:rPr b="1" lang="it-IT" sz="1300" strike="noStrike" u="none">
                <a:solidFill>
                  <a:srgbClr val="007bfa"/>
                </a:solidFill>
                <a:effectLst/>
                <a:uFillTx/>
                <a:latin typeface="Bahnschrift"/>
              </a:rPr>
              <a:t>Fine lavori prevista entro Dicembre 2025</a:t>
            </a:r>
            <a:endParaRPr b="0" lang="it-IT" sz="1300" strike="noStrike" u="none">
              <a:solidFill>
                <a:srgbClr val="000000"/>
              </a:solidFill>
              <a:effectLst/>
              <a:uFillTx/>
              <a:latin typeface="Arial"/>
            </a:endParaRPr>
          </a:p>
        </p:txBody>
      </p:sp>
      <p:cxnSp>
        <p:nvCxnSpPr>
          <p:cNvPr id="143" name="Connettore diritto 4"/>
          <p:cNvCxnSpPr/>
          <p:nvPr/>
        </p:nvCxnSpPr>
        <p:spPr>
          <a:xfrm>
            <a:off x="5623560" y="2265120"/>
            <a:ext cx="1440" cy="4284360"/>
          </a:xfrm>
          <a:prstGeom prst="straightConnector1">
            <a:avLst/>
          </a:prstGeom>
          <a:ln w="0">
            <a:solidFill>
              <a:srgbClr val="5b9bd5"/>
            </a:solidFill>
          </a:ln>
        </p:spPr>
      </p:cxnSp>
      <p:sp>
        <p:nvSpPr>
          <p:cNvPr id="144" name="CasellaDiTesto 31"/>
          <p:cNvSpPr/>
          <p:nvPr/>
        </p:nvSpPr>
        <p:spPr>
          <a:xfrm>
            <a:off x="7962840" y="4082040"/>
            <a:ext cx="4454280" cy="24228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Planimetria progetto</a:t>
            </a:r>
            <a:endParaRPr b="0" lang="it-IT" sz="1000" strike="noStrike" u="none">
              <a:solidFill>
                <a:srgbClr val="000000"/>
              </a:solidFill>
              <a:effectLst/>
              <a:uFillTx/>
              <a:latin typeface="Arial"/>
            </a:endParaRPr>
          </a:p>
        </p:txBody>
      </p:sp>
      <p:sp>
        <p:nvSpPr>
          <p:cNvPr id="145" name="CasellaDiTesto 32"/>
          <p:cNvSpPr/>
          <p:nvPr/>
        </p:nvSpPr>
        <p:spPr>
          <a:xfrm>
            <a:off x="8235360" y="3519720"/>
            <a:ext cx="2347920" cy="45540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600" strike="noStrike" u="none">
                <a:solidFill>
                  <a:schemeClr val="lt1"/>
                </a:solidFill>
                <a:effectLst/>
                <a:uFillTx/>
                <a:latin typeface="Bahnschrift"/>
              </a:rPr>
              <a:t>2° stralcio non </a:t>
            </a:r>
            <a:endParaRPr b="0" lang="it-IT" sz="600" strike="noStrike" u="none">
              <a:solidFill>
                <a:srgbClr val="000000"/>
              </a:solidFill>
              <a:effectLst/>
              <a:uFillTx/>
              <a:latin typeface="Arial"/>
            </a:endParaRPr>
          </a:p>
          <a:p>
            <a:pPr algn="ctr" defTabSz="457200">
              <a:lnSpc>
                <a:spcPct val="100000"/>
              </a:lnSpc>
            </a:pPr>
            <a:r>
              <a:rPr b="0" lang="it-IT" sz="600" strike="noStrike" u="none">
                <a:solidFill>
                  <a:schemeClr val="lt1"/>
                </a:solidFill>
                <a:effectLst/>
                <a:uFillTx/>
                <a:latin typeface="Bahnschrift"/>
              </a:rPr>
              <a:t>oggetto</a:t>
            </a:r>
            <a:endParaRPr b="0" lang="it-IT" sz="600" strike="noStrike" u="none">
              <a:solidFill>
                <a:srgbClr val="000000"/>
              </a:solidFill>
              <a:effectLst/>
              <a:uFillTx/>
              <a:latin typeface="Arial"/>
            </a:endParaRPr>
          </a:p>
          <a:p>
            <a:pPr algn="ctr" defTabSz="457200">
              <a:lnSpc>
                <a:spcPct val="100000"/>
              </a:lnSpc>
            </a:pPr>
            <a:r>
              <a:rPr b="0" lang="it-IT" sz="600" strike="noStrike" u="none">
                <a:solidFill>
                  <a:schemeClr val="lt1"/>
                </a:solidFill>
                <a:effectLst/>
                <a:uFillTx/>
                <a:latin typeface="Bahnschrift"/>
              </a:rPr>
              <a:t> del presente </a:t>
            </a:r>
            <a:endParaRPr b="0" lang="it-IT" sz="600" strike="noStrike" u="none">
              <a:solidFill>
                <a:srgbClr val="000000"/>
              </a:solidFill>
              <a:effectLst/>
              <a:uFillTx/>
              <a:latin typeface="Arial"/>
            </a:endParaRPr>
          </a:p>
          <a:p>
            <a:pPr algn="ctr" defTabSz="457200">
              <a:lnSpc>
                <a:spcPct val="100000"/>
              </a:lnSpc>
            </a:pPr>
            <a:r>
              <a:rPr b="0" lang="it-IT" sz="600" strike="noStrike" u="none">
                <a:solidFill>
                  <a:schemeClr val="lt1"/>
                </a:solidFill>
                <a:effectLst/>
                <a:uFillTx/>
                <a:latin typeface="Bahnschrift"/>
              </a:rPr>
              <a:t>PFTE</a:t>
            </a:r>
            <a:endParaRPr b="0" lang="it-IT" sz="600" strike="noStrike" u="none">
              <a:solidFill>
                <a:srgbClr val="000000"/>
              </a:solidFill>
              <a:effectLst/>
              <a:uFillTx/>
              <a:latin typeface="Arial"/>
            </a:endParaRPr>
          </a:p>
        </p:txBody>
      </p:sp>
      <p:sp>
        <p:nvSpPr>
          <p:cNvPr id="146" name="CasellaDiTesto 33"/>
          <p:cNvSpPr/>
          <p:nvPr/>
        </p:nvSpPr>
        <p:spPr>
          <a:xfrm>
            <a:off x="7963200" y="6363000"/>
            <a:ext cx="4454280" cy="24228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Render progetto</a:t>
            </a:r>
            <a:endParaRPr b="0" lang="it-IT" sz="1000" strike="noStrike" u="none">
              <a:solidFill>
                <a:srgbClr val="000000"/>
              </a:solidFill>
              <a:effectLst/>
              <a:uFillTx/>
              <a:latin typeface="Arial"/>
            </a:endParaRPr>
          </a:p>
        </p:txBody>
      </p:sp>
      <p:sp>
        <p:nvSpPr>
          <p:cNvPr id="147" name="CasellaDiTesto 34"/>
          <p:cNvSpPr/>
          <p:nvPr/>
        </p:nvSpPr>
        <p:spPr>
          <a:xfrm>
            <a:off x="4844520" y="6348600"/>
            <a:ext cx="4454280" cy="24228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Stato di fatto</a:t>
            </a:r>
            <a:endParaRPr b="0" lang="it-IT" sz="1000" strike="noStrike" u="none">
              <a:solidFill>
                <a:srgbClr val="000000"/>
              </a:solidFill>
              <a:effectLst/>
              <a:uFillTx/>
              <a:latin typeface="Arial"/>
            </a:endParaRPr>
          </a:p>
        </p:txBody>
      </p:sp>
      <p:sp>
        <p:nvSpPr>
          <p:cNvPr id="148" name="CasellaDiTesto 35"/>
          <p:cNvSpPr/>
          <p:nvPr/>
        </p:nvSpPr>
        <p:spPr>
          <a:xfrm>
            <a:off x="4872600" y="4095000"/>
            <a:ext cx="4454280" cy="24228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Localizzazione intervento</a:t>
            </a:r>
            <a:endParaRPr b="0" lang="it-IT" sz="1000" strike="noStrike" u="none">
              <a:solidFill>
                <a:srgbClr val="000000"/>
              </a:solidFill>
              <a:effectLst/>
              <a:uFillTx/>
              <a:latin typeface="Arial"/>
            </a:endParaRPr>
          </a:p>
        </p:txBody>
      </p:sp>
      <p:pic>
        <p:nvPicPr>
          <p:cNvPr id="149" name="Immagine 5" descr=""/>
          <p:cNvPicPr/>
          <p:nvPr/>
        </p:nvPicPr>
        <p:blipFill>
          <a:blip r:embed="rId1"/>
          <a:stretch/>
        </p:blipFill>
        <p:spPr>
          <a:xfrm>
            <a:off x="5639760" y="2253600"/>
            <a:ext cx="3038040" cy="1798560"/>
          </a:xfrm>
          <a:prstGeom prst="rect">
            <a:avLst/>
          </a:prstGeom>
          <a:noFill/>
          <a:ln w="0">
            <a:noFill/>
          </a:ln>
        </p:spPr>
      </p:pic>
      <p:pic>
        <p:nvPicPr>
          <p:cNvPr id="150" name="Immagine 6" descr=""/>
          <p:cNvPicPr/>
          <p:nvPr/>
        </p:nvPicPr>
        <p:blipFill>
          <a:blip r:embed="rId2"/>
          <a:srcRect l="0" t="5491" r="0" b="7414"/>
          <a:stretch/>
        </p:blipFill>
        <p:spPr>
          <a:xfrm>
            <a:off x="8962200" y="2250000"/>
            <a:ext cx="2815920" cy="1754280"/>
          </a:xfrm>
          <a:prstGeom prst="rect">
            <a:avLst/>
          </a:prstGeom>
          <a:noFill/>
          <a:ln w="0">
            <a:noFill/>
          </a:ln>
        </p:spPr>
      </p:pic>
      <p:pic>
        <p:nvPicPr>
          <p:cNvPr id="151" name="Immagine 7" descr=""/>
          <p:cNvPicPr/>
          <p:nvPr/>
        </p:nvPicPr>
        <p:blipFill>
          <a:blip r:embed="rId3"/>
          <a:srcRect l="0" t="3928" r="1990" b="0"/>
          <a:stretch/>
        </p:blipFill>
        <p:spPr>
          <a:xfrm>
            <a:off x="5639760" y="4554720"/>
            <a:ext cx="3036960" cy="1766160"/>
          </a:xfrm>
          <a:prstGeom prst="rect">
            <a:avLst/>
          </a:prstGeom>
          <a:noFill/>
          <a:ln w="0">
            <a:noFill/>
          </a:ln>
        </p:spPr>
      </p:pic>
      <p:pic>
        <p:nvPicPr>
          <p:cNvPr id="152" name="Immagine 15" descr="Immagine che contiene aria aperta, cielo, Materiale composito, casa&#10;&#10;Il contenuto generato dall'IA potrebbe non essere corretto."/>
          <p:cNvPicPr/>
          <p:nvPr/>
        </p:nvPicPr>
        <p:blipFill>
          <a:blip r:embed="rId4"/>
          <a:srcRect l="0" t="9344" r="0" b="10051"/>
          <a:stretch/>
        </p:blipFill>
        <p:spPr>
          <a:xfrm>
            <a:off x="8851680" y="4554720"/>
            <a:ext cx="3094200" cy="1762560"/>
          </a:xfrm>
          <a:prstGeom prst="rect">
            <a:avLst/>
          </a:prstGeom>
          <a:noFill/>
          <a:ln w="0">
            <a:noFill/>
          </a:ln>
        </p:spPr>
      </p:pic>
      <p:sp>
        <p:nvSpPr>
          <p:cNvPr id="153" name=""/>
          <p:cNvSpPr/>
          <p:nvPr/>
        </p:nvSpPr>
        <p:spPr>
          <a:xfrm>
            <a:off x="720360" y="1021680"/>
            <a:ext cx="898560" cy="699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it-IT" sz="4000" strike="noStrike" u="none">
                <a:solidFill>
                  <a:schemeClr val="lt1"/>
                </a:solidFill>
                <a:effectLst/>
                <a:uFillTx/>
                <a:latin typeface="Bahnschrift SemiBold"/>
              </a:rPr>
              <a:t>6</a:t>
            </a:r>
            <a:endParaRPr b="0" lang="it-IT" sz="4000" strike="noStrike" u="none">
              <a:solidFill>
                <a:srgbClr val="000000"/>
              </a:solidFill>
              <a:effectLst/>
              <a:uFillTx/>
              <a:latin typeface="Arial"/>
            </a:endParaRPr>
          </a:p>
        </p:txBody>
      </p:sp>
      <p:sp>
        <p:nvSpPr>
          <p:cNvPr id="154" name="CasellaDiTesto 6"/>
          <p:cNvSpPr/>
          <p:nvPr/>
        </p:nvSpPr>
        <p:spPr>
          <a:xfrm>
            <a:off x="470520" y="172080"/>
            <a:ext cx="11351880" cy="729720"/>
          </a:xfrm>
          <a:prstGeom prst="rect">
            <a:avLst/>
          </a:prstGeom>
          <a:noFill/>
          <a:ln w="12700">
            <a:solidFill>
              <a:srgbClr val="007af5"/>
            </a:solidFill>
            <a:round/>
          </a:ln>
        </p:spPr>
        <p:style>
          <a:lnRef idx="0"/>
          <a:fillRef idx="0"/>
          <a:effectRef idx="0"/>
          <a:fontRef idx="minor"/>
        </p:style>
        <p:txBody>
          <a:bodyPr lIns="90000" rIns="90000" tIns="45000" bIns="45000" anchor="t" anchorCtr="1">
            <a:spAutoFit/>
          </a:bodyPr>
          <a:p>
            <a:pPr algn="ctr" defTabSz="457200">
              <a:lnSpc>
                <a:spcPct val="100000"/>
              </a:lnSpc>
            </a:pPr>
            <a:r>
              <a:rPr b="0" lang="it-IT" sz="2200" strike="noStrike" u="none">
                <a:solidFill>
                  <a:srgbClr val="007af5"/>
                </a:solidFill>
                <a:effectLst/>
                <a:uFillTx/>
                <a:latin typeface="Bahnschrift"/>
              </a:rPr>
              <a:t>COMUNE DI ANCONA</a:t>
            </a:r>
            <a:endParaRPr b="0" lang="it-IT" sz="2200" strike="noStrike" u="none">
              <a:solidFill>
                <a:srgbClr val="000000"/>
              </a:solidFill>
              <a:effectLst/>
              <a:uFillTx/>
              <a:latin typeface="Arial"/>
            </a:endParaRPr>
          </a:p>
          <a:p>
            <a:pPr algn="ctr" defTabSz="457200">
              <a:lnSpc>
                <a:spcPct val="100000"/>
              </a:lnSpc>
            </a:pPr>
            <a:r>
              <a:rPr b="0" lang="it-IT" sz="2000" strike="noStrike" u="none">
                <a:solidFill>
                  <a:srgbClr val="007af5"/>
                </a:solidFill>
                <a:effectLst/>
                <a:uFillTx/>
                <a:latin typeface="Bahnschrift"/>
              </a:rPr>
              <a:t>U.O. Grandi Opere Di Riqualificazione Urbana e Progettazione</a:t>
            </a:r>
            <a:endParaRPr b="0" lang="it-IT" sz="2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 name="Immagine 55" descr=""/>
          <p:cNvPicPr/>
          <p:nvPr/>
        </p:nvPicPr>
        <p:blipFill>
          <a:blip r:embed="rId1"/>
          <a:srcRect l="0" t="7779" r="0" b="4086"/>
          <a:stretch/>
        </p:blipFill>
        <p:spPr>
          <a:xfrm>
            <a:off x="5716800" y="2160000"/>
            <a:ext cx="6117840" cy="2217600"/>
          </a:xfrm>
          <a:prstGeom prst="rect">
            <a:avLst/>
          </a:prstGeom>
          <a:noFill/>
          <a:ln w="0">
            <a:noFill/>
          </a:ln>
        </p:spPr>
      </p:pic>
      <p:sp>
        <p:nvSpPr>
          <p:cNvPr id="156" name="CustomShape 1"/>
          <p:cNvSpPr/>
          <p:nvPr/>
        </p:nvSpPr>
        <p:spPr>
          <a:xfrm>
            <a:off x="405000" y="4116600"/>
            <a:ext cx="5131440" cy="164232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endParaRPr b="0" lang="it-IT" sz="1800" strike="noStrike" u="none">
              <a:solidFill>
                <a:srgbClr val="000000"/>
              </a:solidFill>
              <a:effectLst/>
              <a:uFillTx/>
              <a:latin typeface="Arial"/>
            </a:endParaRPr>
          </a:p>
          <a:p>
            <a:pPr algn="just" defTabSz="914400">
              <a:lnSpc>
                <a:spcPct val="100000"/>
              </a:lnSpc>
            </a:pPr>
            <a:r>
              <a:rPr b="1" lang="it-IT" sz="900" strike="noStrike" u="none">
                <a:solidFill>
                  <a:srgbClr val="000000"/>
                </a:solidFill>
                <a:effectLst/>
                <a:uFillTx/>
                <a:latin typeface="Bahnschrift"/>
                <a:ea typeface="DejaVu Sans"/>
              </a:rPr>
              <a:t>DESCRIZIONE DELL’ INTERVENTO:</a:t>
            </a:r>
            <a:endParaRPr b="0" lang="it-IT" sz="900" strike="noStrike" u="none">
              <a:solidFill>
                <a:srgbClr val="000000"/>
              </a:solidFill>
              <a:effectLst/>
              <a:uFillTx/>
              <a:latin typeface="Arial"/>
            </a:endParaRPr>
          </a:p>
          <a:p>
            <a:pPr algn="just" defTabSz="914400">
              <a:lnSpc>
                <a:spcPct val="100000"/>
              </a:lnSpc>
            </a:pPr>
            <a:r>
              <a:rPr b="0" lang="it-IT" sz="900" strike="noStrike" u="none">
                <a:solidFill>
                  <a:srgbClr val="000000"/>
                </a:solidFill>
                <a:effectLst/>
                <a:uFillTx/>
                <a:latin typeface="Bahnschrift"/>
                <a:ea typeface="DejaVu Sans"/>
              </a:rPr>
              <a:t>- Corso Garibaldi rappresenta una delle arterie principali del centro di Ancona, fungendo da collegamento tra Piazza della Repubblica e Piazza Cavour. L'obiettivo principale di questo intervento è di trasformare Corso Garibaldi in un vero e proprio "salotto urbano", un luogo accogliente dove cittadini e visitatori possono passeggiare, socializzare e fare shopping in un ambiente gradevole e ben curato. </a:t>
            </a:r>
            <a:endParaRPr b="0" lang="it-IT" sz="900" strike="noStrike" u="none">
              <a:solidFill>
                <a:srgbClr val="000000"/>
              </a:solidFill>
              <a:effectLst/>
              <a:uFillTx/>
              <a:latin typeface="Arial"/>
            </a:endParaRPr>
          </a:p>
          <a:p>
            <a:pPr algn="just" defTabSz="914400">
              <a:lnSpc>
                <a:spcPct val="100000"/>
              </a:lnSpc>
            </a:pPr>
            <a:r>
              <a:rPr b="0" lang="it-IT" sz="900" strike="noStrike" u="none">
                <a:solidFill>
                  <a:srgbClr val="000000"/>
                </a:solidFill>
                <a:effectLst/>
                <a:uFillTx/>
                <a:latin typeface="Bahnschrift"/>
                <a:ea typeface="DejaVu Sans"/>
              </a:rPr>
              <a:t>- Il progetto prevede l'installazione di:</a:t>
            </a:r>
            <a:endParaRPr b="0" lang="it-IT" sz="900" strike="noStrike" u="none">
              <a:solidFill>
                <a:srgbClr val="000000"/>
              </a:solidFill>
              <a:effectLst/>
              <a:uFillTx/>
              <a:latin typeface="Arial"/>
            </a:endParaRPr>
          </a:p>
          <a:p>
            <a:pPr lvl="1" marL="457200" indent="-216000" algn="just" defTabSz="914400">
              <a:lnSpc>
                <a:spcPct val="100000"/>
              </a:lnSpc>
              <a:buClr>
                <a:srgbClr val="000000"/>
              </a:buClr>
              <a:buSzPct val="45000"/>
              <a:buFont typeface="Wingdings" charset="2"/>
              <a:buChar char=""/>
            </a:pPr>
            <a:r>
              <a:rPr b="0" lang="it-IT" sz="900" strike="noStrike" u="none">
                <a:solidFill>
                  <a:srgbClr val="000000"/>
                </a:solidFill>
                <a:effectLst/>
                <a:uFillTx/>
                <a:latin typeface="Bahnschrift"/>
                <a:ea typeface="DejaVu Sans"/>
              </a:rPr>
              <a:t>24 panchine di forma lineare parallelepipeda, di pietra sinterizzata di colore chiaro denominato “</a:t>
            </a:r>
            <a:r>
              <a:rPr b="0" i="1" lang="it-IT" sz="900" strike="noStrike" u="none">
                <a:solidFill>
                  <a:srgbClr val="000000"/>
                </a:solidFill>
                <a:effectLst/>
                <a:uFillTx/>
                <a:latin typeface="Bahnschrift"/>
                <a:ea typeface="DejaVu Sans"/>
              </a:rPr>
              <a:t>bianco carrara</a:t>
            </a:r>
            <a:r>
              <a:rPr b="0" lang="it-IT" sz="900" strike="noStrike" u="none">
                <a:solidFill>
                  <a:srgbClr val="000000"/>
                </a:solidFill>
                <a:effectLst/>
                <a:uFillTx/>
                <a:latin typeface="Bahnschrift"/>
                <a:ea typeface="DejaVu Sans"/>
              </a:rPr>
              <a:t>” a finitura sabbiata, con rivestimento della seduta in legno color noce;</a:t>
            </a:r>
            <a:endParaRPr b="0" lang="it-IT" sz="900" strike="noStrike" u="none">
              <a:solidFill>
                <a:srgbClr val="000000"/>
              </a:solidFill>
              <a:effectLst/>
              <a:uFillTx/>
              <a:latin typeface="Arial"/>
            </a:endParaRPr>
          </a:p>
          <a:p>
            <a:pPr lvl="1" marL="457200" indent="-216000" algn="just" defTabSz="914400">
              <a:lnSpc>
                <a:spcPct val="100000"/>
              </a:lnSpc>
              <a:buClr>
                <a:srgbClr val="000000"/>
              </a:buClr>
              <a:buSzPct val="45000"/>
              <a:buFont typeface="Wingdings" charset="2"/>
              <a:buChar char=""/>
            </a:pPr>
            <a:r>
              <a:rPr b="0" lang="it-IT" sz="900" strike="noStrike" u="none">
                <a:solidFill>
                  <a:srgbClr val="000000"/>
                </a:solidFill>
                <a:effectLst/>
                <a:uFillTx/>
                <a:latin typeface="Bahnschrift"/>
                <a:ea typeface="DejaVu Sans"/>
              </a:rPr>
              <a:t>24 nuovi punti di illuminazione su pali;</a:t>
            </a:r>
            <a:endParaRPr b="0" lang="it-IT" sz="900" strike="noStrike" u="none">
              <a:solidFill>
                <a:srgbClr val="000000"/>
              </a:solidFill>
              <a:effectLst/>
              <a:uFillTx/>
              <a:latin typeface="Arial"/>
            </a:endParaRPr>
          </a:p>
          <a:p>
            <a:pPr lvl="1" marL="457200" indent="-216000" algn="just" defTabSz="914400">
              <a:lnSpc>
                <a:spcPct val="100000"/>
              </a:lnSpc>
              <a:buClr>
                <a:srgbClr val="000000"/>
              </a:buClr>
              <a:buSzPct val="45000"/>
              <a:buFont typeface="Wingdings" charset="2"/>
              <a:buChar char=""/>
            </a:pPr>
            <a:r>
              <a:rPr b="0" lang="it-IT" sz="900" strike="noStrike" u="none">
                <a:solidFill>
                  <a:srgbClr val="000000"/>
                </a:solidFill>
                <a:effectLst/>
                <a:uFillTx/>
                <a:latin typeface="Bahnschrift"/>
                <a:ea typeface="DejaVu Sans"/>
              </a:rPr>
              <a:t>48 fiorire di cui 24 contenenti alberature;</a:t>
            </a:r>
            <a:endParaRPr b="0" lang="it-IT" sz="900" strike="noStrike" u="none">
              <a:solidFill>
                <a:srgbClr val="000000"/>
              </a:solidFill>
              <a:effectLst/>
              <a:uFillTx/>
              <a:latin typeface="Arial"/>
            </a:endParaRPr>
          </a:p>
          <a:p>
            <a:pPr lvl="1" marL="457200" indent="-216000" algn="just" defTabSz="914400">
              <a:lnSpc>
                <a:spcPct val="100000"/>
              </a:lnSpc>
              <a:buClr>
                <a:srgbClr val="000000"/>
              </a:buClr>
              <a:buSzPct val="45000"/>
              <a:buFont typeface="Wingdings" charset="2"/>
              <a:buChar char=""/>
            </a:pPr>
            <a:r>
              <a:rPr b="0" lang="it-IT" sz="900" strike="noStrike" u="none">
                <a:solidFill>
                  <a:srgbClr val="000000"/>
                </a:solidFill>
                <a:effectLst/>
                <a:uFillTx/>
                <a:latin typeface="Bahnschrift"/>
                <a:ea typeface="DejaVu Sans"/>
              </a:rPr>
              <a:t>13 cestini porta rifiuti;</a:t>
            </a:r>
            <a:endParaRPr b="0" lang="it-IT" sz="900" strike="noStrike" u="none">
              <a:solidFill>
                <a:srgbClr val="000000"/>
              </a:solidFill>
              <a:effectLst/>
              <a:uFillTx/>
              <a:latin typeface="Arial"/>
            </a:endParaRPr>
          </a:p>
          <a:p>
            <a:pPr algn="just" defTabSz="914400">
              <a:lnSpc>
                <a:spcPct val="100000"/>
              </a:lnSpc>
            </a:pPr>
            <a:r>
              <a:rPr b="0" lang="it-IT" sz="900" strike="noStrike" u="none">
                <a:solidFill>
                  <a:srgbClr val="000000"/>
                </a:solidFill>
                <a:effectLst/>
                <a:uFillTx/>
                <a:latin typeface="Bahnschrift"/>
                <a:ea typeface="DejaVu Sans"/>
              </a:rPr>
              <a:t>- La distribuzione degli elementi (panchine, fioriere e cestini) lungo il corso è prevista a “quinconce”, ovvero in maniera alternata per conferire un ritmo dinamico alla composizione, in questo modo si avranno inoltre pali di illuminazione sempre opposti alle sedute per una migliore efficienza di illuminamento. </a:t>
            </a:r>
            <a:endParaRPr b="0" lang="it-IT" sz="900" strike="noStrike" u="none">
              <a:solidFill>
                <a:srgbClr val="000000"/>
              </a:solidFill>
              <a:effectLst/>
              <a:uFillTx/>
              <a:latin typeface="Arial"/>
            </a:endParaRPr>
          </a:p>
          <a:p>
            <a:pPr algn="just" defTabSz="914400">
              <a:lnSpc>
                <a:spcPct val="100000"/>
              </a:lnSpc>
            </a:pPr>
            <a:endParaRPr b="0" lang="it-IT" sz="1800" strike="noStrike" u="none">
              <a:solidFill>
                <a:srgbClr val="000000"/>
              </a:solidFill>
              <a:effectLst/>
              <a:uFillTx/>
              <a:latin typeface="Arial"/>
            </a:endParaRPr>
          </a:p>
        </p:txBody>
      </p:sp>
      <p:sp>
        <p:nvSpPr>
          <p:cNvPr id="157" name="CustomShape 3"/>
          <p:cNvSpPr/>
          <p:nvPr/>
        </p:nvSpPr>
        <p:spPr>
          <a:xfrm rot="1200">
            <a:off x="468000" y="977400"/>
            <a:ext cx="11351160" cy="1009440"/>
          </a:xfrm>
          <a:prstGeom prst="rect">
            <a:avLst/>
          </a:prstGeom>
          <a:solidFill>
            <a:srgbClr val="007bfa"/>
          </a:solidFill>
          <a:ln>
            <a:solidFill>
              <a:srgbClr val="007af5"/>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pPr>
              <a:lnSpc>
                <a:spcPct val="100000"/>
              </a:lnSpc>
            </a:pPr>
            <a:endParaRPr b="0" lang="it-IT" sz="1800" strike="noStrike" u="none">
              <a:solidFill>
                <a:srgbClr val="ffffff"/>
              </a:solidFill>
              <a:effectLst/>
              <a:uFillTx/>
              <a:latin typeface="Arial"/>
              <a:ea typeface="DejaVu Sans"/>
            </a:endParaRPr>
          </a:p>
        </p:txBody>
      </p:sp>
      <p:sp>
        <p:nvSpPr>
          <p:cNvPr id="158" name="CustomShape 4"/>
          <p:cNvSpPr/>
          <p:nvPr/>
        </p:nvSpPr>
        <p:spPr>
          <a:xfrm>
            <a:off x="972000" y="987480"/>
            <a:ext cx="10920600" cy="8110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it-IT" sz="2000" strike="noStrike" u="none">
                <a:solidFill>
                  <a:srgbClr val="ffffff"/>
                </a:solidFill>
                <a:effectLst/>
                <a:uFillTx/>
                <a:latin typeface="Bahnschrift SemiBold"/>
                <a:ea typeface="Calibri"/>
              </a:rPr>
              <a:t>RIQUALIFICAZIONE CORSO GARIBALDI MEDIANTE NUOVA ILLUMINAZIONE E ARREDO URBANO - Stralcio Lavori e Opere impiantistiche (CUP: E39J24006310004) e Stralcio Forniture Arredi urbani (CUP: E34H25000080004)</a:t>
            </a:r>
            <a:endParaRPr b="0" lang="it-IT" sz="2000" strike="noStrike" u="none">
              <a:solidFill>
                <a:srgbClr val="000000"/>
              </a:solidFill>
              <a:effectLst/>
              <a:uFillTx/>
              <a:latin typeface="Arial"/>
            </a:endParaRPr>
          </a:p>
        </p:txBody>
      </p:sp>
      <p:sp>
        <p:nvSpPr>
          <p:cNvPr id="159" name="CustomShape 5"/>
          <p:cNvSpPr/>
          <p:nvPr/>
        </p:nvSpPr>
        <p:spPr>
          <a:xfrm>
            <a:off x="405000" y="2023200"/>
            <a:ext cx="6179040" cy="2318040"/>
          </a:xfrm>
          <a:prstGeom prst="rect">
            <a:avLst/>
          </a:prstGeom>
          <a:noFill/>
          <a:ln w="0">
            <a:noFill/>
          </a:ln>
        </p:spPr>
        <p:style>
          <a:lnRef idx="0"/>
          <a:fillRef idx="0"/>
          <a:effectRef idx="0"/>
          <a:fontRef idx="minor"/>
        </p:style>
        <p:txBody>
          <a:bodyPr lIns="90000" rIns="90000" tIns="45000" bIns="45000" anchor="t">
            <a:noAutofit/>
          </a:bodyPr>
          <a:p>
            <a:pPr algn="just" defTabSz="914400">
              <a:lnSpc>
                <a:spcPct val="100000"/>
              </a:lnSpc>
            </a:pPr>
            <a:r>
              <a:rPr b="0" lang="it-IT" sz="1300" strike="noStrike" u="none">
                <a:solidFill>
                  <a:srgbClr val="000000"/>
                </a:solidFill>
                <a:effectLst/>
                <a:uFillTx/>
                <a:latin typeface="Bahnschrift"/>
                <a:ea typeface="DejaVu Sans"/>
              </a:rPr>
              <a:t>Localizzazione</a:t>
            </a:r>
            <a:r>
              <a:rPr b="1" lang="it-IT" sz="1300" strike="noStrike" u="none">
                <a:solidFill>
                  <a:srgbClr val="000000"/>
                </a:solidFill>
                <a:effectLst/>
                <a:uFillTx/>
                <a:latin typeface="Bahnschrift"/>
                <a:ea typeface="DejaVu Sans"/>
              </a:rPr>
              <a:t>:</a:t>
            </a:r>
            <a:r>
              <a:rPr b="1" lang="it-IT" sz="1300" strike="noStrike" u="none">
                <a:solidFill>
                  <a:srgbClr val="ff0000"/>
                </a:solidFill>
                <a:effectLst/>
                <a:uFillTx/>
                <a:latin typeface="Bahnschrift"/>
                <a:ea typeface="DejaVu Sans"/>
              </a:rPr>
              <a:t>                    </a:t>
            </a:r>
            <a:r>
              <a:rPr b="1" lang="it-IT" sz="1300" strike="noStrike" u="none">
                <a:solidFill>
                  <a:srgbClr val="007bfa"/>
                </a:solidFill>
                <a:effectLst/>
                <a:uFillTx/>
                <a:latin typeface="Bahnschrift"/>
                <a:ea typeface="DejaVu Sans"/>
              </a:rPr>
              <a:t>Corso Garibaldi</a:t>
            </a:r>
            <a:endParaRPr b="0" lang="it-IT" sz="1300" strike="noStrike" u="none">
              <a:solidFill>
                <a:srgbClr val="000000"/>
              </a:solidFill>
              <a:effectLst/>
              <a:uFillTx/>
              <a:latin typeface="Arial"/>
            </a:endParaRPr>
          </a:p>
          <a:p>
            <a:pPr algn="just" defTabSz="914400">
              <a:lnSpc>
                <a:spcPct val="100000"/>
              </a:lnSpc>
            </a:pPr>
            <a:r>
              <a:rPr b="0" lang="it-IT" sz="1300" strike="noStrike" u="none">
                <a:solidFill>
                  <a:srgbClr val="000000"/>
                </a:solidFill>
                <a:effectLst/>
                <a:uFillTx/>
                <a:latin typeface="Bahnschrift"/>
                <a:ea typeface="DejaVu Sans"/>
              </a:rPr>
              <a:t>Quadro Economico</a:t>
            </a:r>
            <a:r>
              <a:rPr b="1" lang="it-IT" sz="1300" strike="noStrike" u="none">
                <a:solidFill>
                  <a:srgbClr val="000000"/>
                </a:solidFill>
                <a:effectLst/>
                <a:uFillTx/>
                <a:latin typeface="Bahnschrift"/>
                <a:ea typeface="DejaVu Sans"/>
              </a:rPr>
              <a:t>:</a:t>
            </a:r>
            <a:r>
              <a:rPr b="1" lang="it-IT" sz="1300" strike="noStrike" u="none">
                <a:solidFill>
                  <a:srgbClr val="ff0000"/>
                </a:solidFill>
                <a:effectLst/>
                <a:uFillTx/>
                <a:latin typeface="Bahnschrift"/>
                <a:ea typeface="DejaVu Sans"/>
              </a:rPr>
              <a:t>             </a:t>
            </a:r>
            <a:r>
              <a:rPr b="1" lang="it-IT" sz="1300" strike="noStrike" u="none">
                <a:solidFill>
                  <a:srgbClr val="007bfa"/>
                </a:solidFill>
                <a:effectLst/>
                <a:uFillTx/>
                <a:latin typeface="Bahnschrift"/>
                <a:ea typeface="DejaVu Sans"/>
              </a:rPr>
              <a:t>Stralcio 1 “Lavori”: € 280.000,00</a:t>
            </a:r>
            <a:endParaRPr b="0" lang="it-IT" sz="1300" strike="noStrike" u="none">
              <a:solidFill>
                <a:srgbClr val="000000"/>
              </a:solidFill>
              <a:effectLst/>
              <a:uFillTx/>
              <a:latin typeface="Arial"/>
            </a:endParaRPr>
          </a:p>
          <a:p>
            <a:pPr algn="just" defTabSz="914400">
              <a:lnSpc>
                <a:spcPct val="100000"/>
              </a:lnSpc>
            </a:pPr>
            <a:r>
              <a:rPr b="1" lang="it-IT" sz="1300" strike="noStrike" u="none">
                <a:solidFill>
                  <a:srgbClr val="007bfa"/>
                </a:solidFill>
                <a:effectLst/>
                <a:uFillTx/>
                <a:latin typeface="Bahnschrift"/>
                <a:ea typeface="DejaVu Sans"/>
              </a:rPr>
              <a:t>                                             Stralcio 2 “Forniture”: € 195.000,00</a:t>
            </a:r>
            <a:endParaRPr b="0" lang="it-IT" sz="1300" strike="noStrike" u="none">
              <a:solidFill>
                <a:srgbClr val="000000"/>
              </a:solidFill>
              <a:effectLst/>
              <a:uFillTx/>
              <a:latin typeface="Arial"/>
            </a:endParaRPr>
          </a:p>
          <a:p>
            <a:pPr algn="just" defTabSz="914400">
              <a:lnSpc>
                <a:spcPct val="100000"/>
              </a:lnSpc>
            </a:pPr>
            <a:r>
              <a:rPr b="0" lang="it-IT" sz="1300" strike="noStrike" u="none">
                <a:solidFill>
                  <a:srgbClr val="000000"/>
                </a:solidFill>
                <a:effectLst/>
                <a:uFillTx/>
                <a:latin typeface="Bahnschrift"/>
                <a:ea typeface="DejaVu Sans"/>
              </a:rPr>
              <a:t>Fonte di finanziamento:</a:t>
            </a:r>
            <a:r>
              <a:rPr b="0" lang="it-IT" sz="1300" strike="noStrike" u="none">
                <a:solidFill>
                  <a:srgbClr val="000000"/>
                </a:solidFill>
                <a:effectLst/>
                <a:uFillTx/>
                <a:latin typeface="Bahnschrift"/>
                <a:ea typeface="DejaVu Sans"/>
              </a:rPr>
              <a:t>	</a:t>
            </a:r>
            <a:r>
              <a:rPr b="0" lang="it-IT" sz="1300" strike="noStrike" u="none">
                <a:solidFill>
                  <a:srgbClr val="000000"/>
                </a:solidFill>
                <a:effectLst/>
                <a:uFillTx/>
                <a:latin typeface="Bahnschrift"/>
                <a:ea typeface="DejaVu Sans"/>
              </a:rPr>
              <a:t>    </a:t>
            </a:r>
            <a:r>
              <a:rPr b="1" lang="it-IT" sz="1300" strike="noStrike" u="none">
                <a:solidFill>
                  <a:srgbClr val="007bfa"/>
                </a:solidFill>
                <a:effectLst/>
                <a:uFillTx/>
                <a:latin typeface="Bahnschrift"/>
                <a:ea typeface="DejaVu Sans"/>
              </a:rPr>
              <a:t>Mutuo da CDP</a:t>
            </a:r>
            <a:endParaRPr b="0" lang="it-IT" sz="1300" strike="noStrike" u="none">
              <a:solidFill>
                <a:srgbClr val="000000"/>
              </a:solidFill>
              <a:effectLst/>
              <a:uFillTx/>
              <a:latin typeface="Arial"/>
            </a:endParaRPr>
          </a:p>
          <a:p>
            <a:pPr defTabSz="914400">
              <a:lnSpc>
                <a:spcPct val="100000"/>
              </a:lnSpc>
            </a:pPr>
            <a:r>
              <a:rPr b="0" lang="it-IT" sz="1300" strike="noStrike" u="none">
                <a:solidFill>
                  <a:srgbClr val="000000"/>
                </a:solidFill>
                <a:effectLst/>
                <a:uFillTx/>
                <a:latin typeface="Bahnschrift"/>
                <a:ea typeface="DejaVu Sans"/>
              </a:rPr>
              <a:t>Stato avanzamento:</a:t>
            </a:r>
            <a:r>
              <a:rPr b="0" lang="it-IT" sz="1300" strike="noStrike" u="none">
                <a:solidFill>
                  <a:srgbClr val="000000"/>
                </a:solidFill>
                <a:effectLst/>
                <a:uFillTx/>
                <a:latin typeface="Bahnschrift"/>
                <a:ea typeface="DejaVu Sans"/>
              </a:rPr>
              <a:t>	</a:t>
            </a:r>
            <a:r>
              <a:rPr b="1" lang="it-IT" sz="1300" strike="noStrike" u="none">
                <a:solidFill>
                  <a:srgbClr val="007bfa"/>
                </a:solidFill>
                <a:effectLst/>
                <a:uFillTx/>
                <a:latin typeface="Bahnschrift"/>
                <a:ea typeface="DejaVu Sans"/>
              </a:rPr>
              <a:t>    - Progettazione esecutiva Stralcio 1 Lavori</a:t>
            </a:r>
            <a:endParaRPr b="0" lang="it-IT" sz="1300" strike="noStrike" u="none">
              <a:solidFill>
                <a:srgbClr val="000000"/>
              </a:solidFill>
              <a:effectLst/>
              <a:uFillTx/>
              <a:latin typeface="Arial"/>
            </a:endParaRPr>
          </a:p>
          <a:p>
            <a:pPr defTabSz="914400">
              <a:lnSpc>
                <a:spcPct val="100000"/>
              </a:lnSpc>
            </a:pPr>
            <a:r>
              <a:rPr b="1" lang="it-IT" sz="1300" strike="noStrike" u="none">
                <a:solidFill>
                  <a:srgbClr val="007bfa"/>
                </a:solidFill>
                <a:effectLst/>
                <a:uFillTx/>
                <a:latin typeface="Bahnschrift"/>
                <a:ea typeface="DejaVu Sans"/>
              </a:rPr>
              <a:t>	</a:t>
            </a:r>
            <a:r>
              <a:rPr b="1" lang="it-IT" sz="1300" strike="noStrike" u="none">
                <a:solidFill>
                  <a:srgbClr val="007bfa"/>
                </a:solidFill>
                <a:effectLst/>
                <a:uFillTx/>
                <a:latin typeface="Bahnschrift"/>
                <a:ea typeface="DejaVu Sans"/>
              </a:rPr>
              <a:t>	</a:t>
            </a:r>
            <a:r>
              <a:rPr b="1" lang="it-IT" sz="1300" strike="noStrike" u="none">
                <a:solidFill>
                  <a:srgbClr val="007bfa"/>
                </a:solidFill>
                <a:effectLst/>
                <a:uFillTx/>
                <a:latin typeface="Bahnschrift"/>
                <a:ea typeface="DejaVu Sans"/>
              </a:rPr>
              <a:t>    - Aggiudicato AQ per esecuzione lavori</a:t>
            </a:r>
            <a:endParaRPr b="0" lang="it-IT" sz="1300" strike="noStrike" u="none">
              <a:solidFill>
                <a:srgbClr val="000000"/>
              </a:solidFill>
              <a:effectLst/>
              <a:uFillTx/>
              <a:latin typeface="Arial"/>
            </a:endParaRPr>
          </a:p>
          <a:p>
            <a:pPr defTabSz="914400">
              <a:lnSpc>
                <a:spcPct val="100000"/>
              </a:lnSpc>
            </a:pPr>
            <a:r>
              <a:rPr b="1" lang="it-IT" sz="1300" strike="noStrike" u="none">
                <a:solidFill>
                  <a:srgbClr val="007bfa"/>
                </a:solidFill>
                <a:effectLst/>
                <a:uFillTx/>
                <a:latin typeface="Bahnschrift"/>
                <a:ea typeface="DejaVu Sans"/>
              </a:rPr>
              <a:t>                                             - Progetto Forniture Stralcio 2 approvato </a:t>
            </a:r>
            <a:endParaRPr b="0" lang="it-IT" sz="1300" strike="noStrike" u="none">
              <a:solidFill>
                <a:srgbClr val="000000"/>
              </a:solidFill>
              <a:effectLst/>
              <a:uFillTx/>
              <a:latin typeface="Arial"/>
            </a:endParaRPr>
          </a:p>
          <a:p>
            <a:pPr defTabSz="914400">
              <a:lnSpc>
                <a:spcPct val="100000"/>
              </a:lnSpc>
            </a:pPr>
            <a:r>
              <a:rPr b="0" lang="it-IT" sz="1300" strike="noStrike" u="none">
                <a:solidFill>
                  <a:srgbClr val="000000"/>
                </a:solidFill>
                <a:effectLst/>
                <a:uFillTx/>
                <a:latin typeface="Bahnschrift"/>
                <a:ea typeface="DejaVu Sans"/>
              </a:rPr>
              <a:t>Fasi successive:                  </a:t>
            </a:r>
            <a:r>
              <a:rPr b="1" lang="it-IT" sz="1300" strike="noStrike" u="none">
                <a:solidFill>
                  <a:srgbClr val="007bfa"/>
                </a:solidFill>
                <a:effectLst/>
                <a:uFillTx/>
                <a:latin typeface="Bahnschrift"/>
                <a:ea typeface="DejaVu Sans"/>
              </a:rPr>
              <a:t>- Approvazione progetto esecutivo </a:t>
            </a:r>
            <a:endParaRPr b="0" lang="it-IT" sz="1300" strike="noStrike" u="none">
              <a:solidFill>
                <a:srgbClr val="000000"/>
              </a:solidFill>
              <a:effectLst/>
              <a:uFillTx/>
              <a:latin typeface="Arial"/>
            </a:endParaRPr>
          </a:p>
          <a:p>
            <a:pPr defTabSz="914400">
              <a:lnSpc>
                <a:spcPct val="100000"/>
              </a:lnSpc>
            </a:pPr>
            <a:r>
              <a:rPr b="1" lang="it-IT" sz="1300" strike="noStrike" u="none">
                <a:solidFill>
                  <a:srgbClr val="007bfa"/>
                </a:solidFill>
                <a:effectLst/>
                <a:uFillTx/>
                <a:latin typeface="Bahnschrift"/>
                <a:ea typeface="DejaVu Sans"/>
              </a:rPr>
              <a:t>                                                 Stralcio 1 Lavori</a:t>
            </a:r>
            <a:endParaRPr b="0" lang="it-IT" sz="1300" strike="noStrike" u="none">
              <a:solidFill>
                <a:srgbClr val="000000"/>
              </a:solidFill>
              <a:effectLst/>
              <a:uFillTx/>
              <a:latin typeface="Arial"/>
            </a:endParaRPr>
          </a:p>
          <a:p>
            <a:pPr defTabSz="914400">
              <a:lnSpc>
                <a:spcPct val="100000"/>
              </a:lnSpc>
            </a:pPr>
            <a:r>
              <a:rPr b="1" lang="it-IT" sz="1300" strike="noStrike" u="none">
                <a:solidFill>
                  <a:srgbClr val="007bfa"/>
                </a:solidFill>
                <a:effectLst/>
                <a:uFillTx/>
                <a:latin typeface="Bahnschrift"/>
                <a:ea typeface="DejaVu Sans"/>
              </a:rPr>
              <a:t>                                             - Inizio lavori</a:t>
            </a:r>
            <a:endParaRPr b="0" lang="it-IT" sz="1300" strike="noStrike" u="none">
              <a:solidFill>
                <a:srgbClr val="000000"/>
              </a:solidFill>
              <a:effectLst/>
              <a:uFillTx/>
              <a:latin typeface="Arial"/>
            </a:endParaRPr>
          </a:p>
          <a:p>
            <a:pPr defTabSz="914400">
              <a:lnSpc>
                <a:spcPct val="100000"/>
              </a:lnSpc>
            </a:pPr>
            <a:r>
              <a:rPr b="1" lang="it-IT" sz="1300" strike="noStrike" u="none">
                <a:solidFill>
                  <a:srgbClr val="007bfa"/>
                </a:solidFill>
                <a:effectLst/>
                <a:uFillTx/>
                <a:latin typeface="Bahnschrift"/>
                <a:ea typeface="DejaVu Sans"/>
              </a:rPr>
              <a:t>                                             - Installazione arredi urbani</a:t>
            </a:r>
            <a:endParaRPr b="0" lang="it-IT" sz="1300" strike="noStrike" u="none">
              <a:solidFill>
                <a:srgbClr val="000000"/>
              </a:solidFill>
              <a:effectLst/>
              <a:uFillTx/>
              <a:latin typeface="Arial"/>
            </a:endParaRPr>
          </a:p>
        </p:txBody>
      </p:sp>
      <p:sp>
        <p:nvSpPr>
          <p:cNvPr id="160" name="Line 2"/>
          <p:cNvSpPr/>
          <p:nvPr/>
        </p:nvSpPr>
        <p:spPr>
          <a:xfrm>
            <a:off x="5623560" y="2265120"/>
            <a:ext cx="360" cy="4282920"/>
          </a:xfrm>
          <a:prstGeom prst="line">
            <a:avLst/>
          </a:prstGeom>
          <a:ln w="0">
            <a:noFill/>
          </a:ln>
        </p:spPr>
        <p:style>
          <a:lnRef idx="0"/>
          <a:fillRef idx="0"/>
          <a:effectRef idx="0"/>
          <a:fontRef idx="minor"/>
        </p:style>
        <p:txBody>
          <a:bodyPr lIns="90000" rIns="90000" tIns="45000" bIns="45000" anchor="t" anchorCtr="1">
            <a:noAutofit/>
          </a:bodyPr>
          <a:p>
            <a:endParaRPr b="0" lang="it-IT" sz="1800" strike="noStrike" u="none">
              <a:solidFill>
                <a:srgbClr val="000000"/>
              </a:solidFill>
              <a:effectLst/>
              <a:uFillTx/>
              <a:latin typeface="Arial"/>
              <a:ea typeface="DejaVu Sans"/>
            </a:endParaRPr>
          </a:p>
        </p:txBody>
      </p:sp>
      <p:sp>
        <p:nvSpPr>
          <p:cNvPr id="161" name="CustomShape 7"/>
          <p:cNvSpPr/>
          <p:nvPr/>
        </p:nvSpPr>
        <p:spPr>
          <a:xfrm>
            <a:off x="8039880" y="6598080"/>
            <a:ext cx="4453200" cy="2404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it-IT" sz="1000" strike="noStrike" u="none">
                <a:solidFill>
                  <a:srgbClr val="000000"/>
                </a:solidFill>
                <a:effectLst/>
                <a:uFillTx/>
                <a:latin typeface="Bahnschrift"/>
                <a:ea typeface="DejaVu Sans"/>
              </a:rPr>
              <a:t>Render progetto</a:t>
            </a:r>
            <a:endParaRPr b="0" lang="it-IT" sz="1000" strike="noStrike" u="none">
              <a:solidFill>
                <a:srgbClr val="000000"/>
              </a:solidFill>
              <a:effectLst/>
              <a:uFillTx/>
              <a:latin typeface="Arial"/>
            </a:endParaRPr>
          </a:p>
        </p:txBody>
      </p:sp>
      <p:sp>
        <p:nvSpPr>
          <p:cNvPr id="162" name="CustomShape 8"/>
          <p:cNvSpPr/>
          <p:nvPr/>
        </p:nvSpPr>
        <p:spPr>
          <a:xfrm>
            <a:off x="6416640" y="4389480"/>
            <a:ext cx="4453200" cy="2404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it-IT" sz="1000" strike="noStrike" u="none">
                <a:solidFill>
                  <a:srgbClr val="000000"/>
                </a:solidFill>
                <a:effectLst/>
                <a:uFillTx/>
                <a:latin typeface="Bahnschrift"/>
                <a:ea typeface="DejaVu Sans"/>
              </a:rPr>
              <a:t>Localizzazione intervento</a:t>
            </a:r>
            <a:endParaRPr b="0" lang="it-IT" sz="1000" strike="noStrike" u="none">
              <a:solidFill>
                <a:srgbClr val="000000"/>
              </a:solidFill>
              <a:effectLst/>
              <a:uFillTx/>
              <a:latin typeface="Arial"/>
            </a:endParaRPr>
          </a:p>
        </p:txBody>
      </p:sp>
      <p:sp>
        <p:nvSpPr>
          <p:cNvPr id="163" name="CustomShape 9"/>
          <p:cNvSpPr/>
          <p:nvPr/>
        </p:nvSpPr>
        <p:spPr>
          <a:xfrm>
            <a:off x="4879800" y="6594480"/>
            <a:ext cx="4453200" cy="2404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it-IT" sz="1000" strike="noStrike" u="none">
                <a:solidFill>
                  <a:srgbClr val="000000"/>
                </a:solidFill>
                <a:effectLst/>
                <a:uFillTx/>
                <a:latin typeface="Bahnschrift"/>
                <a:ea typeface="DejaVu Sans"/>
              </a:rPr>
              <a:t>Stato di fatto</a:t>
            </a:r>
            <a:endParaRPr b="0" lang="it-IT" sz="1000" strike="noStrike" u="none">
              <a:solidFill>
                <a:srgbClr val="000000"/>
              </a:solidFill>
              <a:effectLst/>
              <a:uFillTx/>
              <a:latin typeface="Arial"/>
            </a:endParaRPr>
          </a:p>
        </p:txBody>
      </p:sp>
      <p:pic>
        <p:nvPicPr>
          <p:cNvPr id="164" name="Immagine 4" descr=""/>
          <p:cNvPicPr/>
          <p:nvPr/>
        </p:nvPicPr>
        <p:blipFill>
          <a:blip r:embed="rId2"/>
          <a:srcRect l="6916" t="0" r="8291" b="0"/>
          <a:stretch/>
        </p:blipFill>
        <p:spPr>
          <a:xfrm>
            <a:off x="5731560" y="4687200"/>
            <a:ext cx="2906640" cy="1834200"/>
          </a:xfrm>
          <a:prstGeom prst="rect">
            <a:avLst/>
          </a:prstGeom>
          <a:noFill/>
          <a:ln w="0">
            <a:noFill/>
          </a:ln>
        </p:spPr>
      </p:pic>
      <p:pic>
        <p:nvPicPr>
          <p:cNvPr id="165" name="Immagine 16" descr=""/>
          <p:cNvPicPr/>
          <p:nvPr/>
        </p:nvPicPr>
        <p:blipFill>
          <a:blip r:embed="rId3"/>
          <a:srcRect l="4052" t="0" r="9651" b="0"/>
          <a:stretch/>
        </p:blipFill>
        <p:spPr>
          <a:xfrm>
            <a:off x="8784000" y="4676400"/>
            <a:ext cx="3057840" cy="1834200"/>
          </a:xfrm>
          <a:prstGeom prst="rect">
            <a:avLst/>
          </a:prstGeom>
          <a:noFill/>
          <a:ln w="0">
            <a:noFill/>
          </a:ln>
        </p:spPr>
      </p:pic>
      <p:sp>
        <p:nvSpPr>
          <p:cNvPr id="166" name=""/>
          <p:cNvSpPr/>
          <p:nvPr/>
        </p:nvSpPr>
        <p:spPr>
          <a:xfrm>
            <a:off x="540000" y="1057680"/>
            <a:ext cx="718560" cy="6998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it-IT" sz="4000" strike="noStrike" u="none">
                <a:solidFill>
                  <a:schemeClr val="lt1"/>
                </a:solidFill>
                <a:effectLst/>
                <a:uFillTx/>
                <a:latin typeface="Bahnschrift SemiBold"/>
                <a:ea typeface="DejaVu Sans"/>
              </a:rPr>
              <a:t>10</a:t>
            </a:r>
            <a:endParaRPr b="0" lang="it-IT" sz="4000" strike="noStrike" u="none">
              <a:solidFill>
                <a:srgbClr val="000000"/>
              </a:solidFill>
              <a:effectLst/>
              <a:uFillTx/>
              <a:latin typeface="Arial"/>
            </a:endParaRPr>
          </a:p>
        </p:txBody>
      </p:sp>
      <p:sp>
        <p:nvSpPr>
          <p:cNvPr id="167" name="CasellaDiTesto 2"/>
          <p:cNvSpPr/>
          <p:nvPr/>
        </p:nvSpPr>
        <p:spPr>
          <a:xfrm>
            <a:off x="470520" y="172080"/>
            <a:ext cx="11351880" cy="729720"/>
          </a:xfrm>
          <a:prstGeom prst="rect">
            <a:avLst/>
          </a:prstGeom>
          <a:noFill/>
          <a:ln w="12700">
            <a:solidFill>
              <a:srgbClr val="007af5"/>
            </a:solidFill>
            <a:round/>
          </a:ln>
        </p:spPr>
        <p:style>
          <a:lnRef idx="0"/>
          <a:fillRef idx="0"/>
          <a:effectRef idx="0"/>
          <a:fontRef idx="minor"/>
        </p:style>
        <p:txBody>
          <a:bodyPr lIns="90000" rIns="90000" tIns="45000" bIns="45000" anchor="t" anchorCtr="1">
            <a:spAutoFit/>
          </a:bodyPr>
          <a:p>
            <a:pPr algn="ctr" defTabSz="457200">
              <a:lnSpc>
                <a:spcPct val="100000"/>
              </a:lnSpc>
            </a:pPr>
            <a:r>
              <a:rPr b="0" lang="it-IT" sz="2200" strike="noStrike" u="none">
                <a:solidFill>
                  <a:srgbClr val="007af5"/>
                </a:solidFill>
                <a:effectLst/>
                <a:uFillTx/>
                <a:latin typeface="Bahnschrift"/>
              </a:rPr>
              <a:t>COMUNE DI ANCONA</a:t>
            </a:r>
            <a:endParaRPr b="0" lang="it-IT" sz="2200" strike="noStrike" u="none">
              <a:solidFill>
                <a:srgbClr val="000000"/>
              </a:solidFill>
              <a:effectLst/>
              <a:uFillTx/>
              <a:latin typeface="Arial"/>
            </a:endParaRPr>
          </a:p>
          <a:p>
            <a:pPr algn="ctr" defTabSz="457200">
              <a:lnSpc>
                <a:spcPct val="100000"/>
              </a:lnSpc>
            </a:pPr>
            <a:r>
              <a:rPr b="0" lang="it-IT" sz="2000" strike="noStrike" u="none">
                <a:solidFill>
                  <a:srgbClr val="007af5"/>
                </a:solidFill>
                <a:effectLst/>
                <a:uFillTx/>
                <a:latin typeface="Bahnschrift"/>
              </a:rPr>
              <a:t>U.O. Grandi Opere Di Riqualificazione Urbana e Progettazione</a:t>
            </a:r>
            <a:endParaRPr b="0" lang="it-IT" sz="2000" strike="noStrike" u="none">
              <a:solidFill>
                <a:srgbClr val="000000"/>
              </a:solidFill>
              <a:effectLst/>
              <a:uFillTx/>
              <a:latin typeface="Arial"/>
            </a:endParaRPr>
          </a:p>
        </p:txBody>
      </p:sp>
      <p:cxnSp>
        <p:nvCxnSpPr>
          <p:cNvPr id="168" name="Connettore diritto 1"/>
          <p:cNvCxnSpPr/>
          <p:nvPr/>
        </p:nvCxnSpPr>
        <p:spPr>
          <a:xfrm>
            <a:off x="5623920" y="2265120"/>
            <a:ext cx="1440" cy="4284360"/>
          </a:xfrm>
          <a:prstGeom prst="straightConnector1">
            <a:avLst/>
          </a:prstGeom>
          <a:ln w="0">
            <a:solidFill>
              <a:srgbClr val="5b9bd5"/>
            </a:solidFill>
          </a:ln>
        </p:spPr>
      </p:cxn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Rettangolo 5"/>
          <p:cNvSpPr/>
          <p:nvPr/>
        </p:nvSpPr>
        <p:spPr>
          <a:xfrm>
            <a:off x="469800" y="981000"/>
            <a:ext cx="11351880" cy="1010160"/>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it-IT" sz="1800" strike="noStrike" u="none">
              <a:solidFill>
                <a:schemeClr val="lt1"/>
              </a:solidFill>
              <a:effectLst/>
              <a:uFillTx/>
              <a:latin typeface="Calibri"/>
            </a:endParaRPr>
          </a:p>
        </p:txBody>
      </p:sp>
      <p:sp>
        <p:nvSpPr>
          <p:cNvPr id="170" name="CasellaDiTesto 8"/>
          <p:cNvSpPr/>
          <p:nvPr/>
        </p:nvSpPr>
        <p:spPr>
          <a:xfrm>
            <a:off x="469800" y="1127520"/>
            <a:ext cx="11054880" cy="70596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2000" strike="noStrike" u="none">
                <a:solidFill>
                  <a:schemeClr val="lt1"/>
                </a:solidFill>
                <a:effectLst/>
                <a:uFillTx/>
                <a:latin typeface="Bahnschrift SemiBold"/>
              </a:rPr>
              <a:t>INTERVENTI DI COMPLETAMENTO E VALORIZZAZIONE MOLE VANVITELLIANA</a:t>
            </a:r>
            <a:endParaRPr b="0" lang="it-IT" sz="2000" strike="noStrike" u="none">
              <a:solidFill>
                <a:srgbClr val="000000"/>
              </a:solidFill>
              <a:effectLst/>
              <a:uFillTx/>
              <a:latin typeface="Arial"/>
            </a:endParaRPr>
          </a:p>
          <a:p>
            <a:pPr algn="ctr" defTabSz="457200">
              <a:lnSpc>
                <a:spcPct val="100000"/>
              </a:lnSpc>
            </a:pPr>
            <a:r>
              <a:rPr b="0" lang="it-IT" sz="2000" strike="noStrike" u="none">
                <a:solidFill>
                  <a:schemeClr val="lt1"/>
                </a:solidFill>
                <a:effectLst/>
                <a:uFillTx/>
                <a:latin typeface="Bahnschrift SemiBold"/>
              </a:rPr>
              <a:t>- CUP: E35F21000320001 </a:t>
            </a:r>
            <a:endParaRPr b="0" lang="it-IT" sz="2000" strike="noStrike" u="none">
              <a:solidFill>
                <a:srgbClr val="000000"/>
              </a:solidFill>
              <a:effectLst/>
              <a:uFillTx/>
              <a:latin typeface="Arial"/>
            </a:endParaRPr>
          </a:p>
        </p:txBody>
      </p:sp>
      <p:sp>
        <p:nvSpPr>
          <p:cNvPr id="171" name="CasellaDiTesto 4"/>
          <p:cNvSpPr/>
          <p:nvPr/>
        </p:nvSpPr>
        <p:spPr>
          <a:xfrm>
            <a:off x="466560" y="3535920"/>
            <a:ext cx="5132160" cy="351504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spcAft>
                <a:spcPts val="601"/>
              </a:spcAft>
            </a:pPr>
            <a:r>
              <a:rPr b="1" lang="it-IT" sz="900" strike="noStrike" u="none">
                <a:solidFill>
                  <a:schemeClr val="dk1"/>
                </a:solidFill>
                <a:effectLst/>
                <a:uFillTx/>
                <a:latin typeface="Bahnschrift"/>
              </a:rPr>
              <a:t>DESCRIZIONE DELL’ INTERVENTO:</a:t>
            </a:r>
            <a:endParaRPr b="0" lang="it-IT" sz="900" strike="noStrike" u="none">
              <a:solidFill>
                <a:srgbClr val="000000"/>
              </a:solidFill>
              <a:effectLst/>
              <a:uFillTx/>
              <a:latin typeface="Arial"/>
            </a:endParaRPr>
          </a:p>
          <a:p>
            <a:pPr algn="just" defTabSz="457200">
              <a:lnSpc>
                <a:spcPts val="1261"/>
              </a:lnSpc>
            </a:pPr>
            <a:r>
              <a:rPr b="0" lang="it-IT" sz="900" strike="noStrike" u="none">
                <a:solidFill>
                  <a:schemeClr val="dk1"/>
                </a:solidFill>
                <a:effectLst/>
                <a:uFillTx/>
                <a:latin typeface="Bahnschrift"/>
              </a:rPr>
              <a:t>- RIQUALIFICAZIONE DEL </a:t>
            </a:r>
            <a:r>
              <a:rPr b="1" lang="it-IT" sz="900" strike="noStrike" u="none">
                <a:solidFill>
                  <a:schemeClr val="dk1"/>
                </a:solidFill>
                <a:effectLst/>
                <a:uFillTx/>
                <a:latin typeface="Bahnschrift"/>
              </a:rPr>
              <a:t>PONTE NORD</a:t>
            </a:r>
            <a:r>
              <a:rPr b="0" lang="it-IT" sz="900" strike="noStrike" u="none">
                <a:solidFill>
                  <a:schemeClr val="dk1"/>
                </a:solidFill>
                <a:effectLst/>
                <a:uFillTx/>
                <a:latin typeface="Bahnschrift"/>
              </a:rPr>
              <a:t>:</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Riqualificazione del ponticello Nord mediante manutenzione straordinaria che ne consentirà l’utilizzo anche ai fini della sicurezza;</a:t>
            </a:r>
            <a:endParaRPr b="0" lang="it-IT" sz="900" strike="noStrike" u="none">
              <a:solidFill>
                <a:srgbClr val="000000"/>
              </a:solidFill>
              <a:effectLst/>
              <a:uFillTx/>
              <a:latin typeface="Arial"/>
            </a:endParaRPr>
          </a:p>
          <a:p>
            <a:pPr algn="just" defTabSz="457200">
              <a:lnSpc>
                <a:spcPts val="1261"/>
              </a:lnSpc>
            </a:pPr>
            <a:r>
              <a:rPr b="0" lang="it-IT" sz="900" strike="noStrike" u="none">
                <a:solidFill>
                  <a:schemeClr val="dk1"/>
                </a:solidFill>
                <a:effectLst/>
                <a:uFillTx/>
                <a:latin typeface="Bahnschrift"/>
              </a:rPr>
              <a:t>- </a:t>
            </a:r>
            <a:r>
              <a:rPr b="1" lang="it-IT" sz="900" strike="noStrike" u="none">
                <a:solidFill>
                  <a:schemeClr val="dk1"/>
                </a:solidFill>
                <a:effectLst/>
                <a:uFillTx/>
                <a:latin typeface="Bahnschrift"/>
              </a:rPr>
              <a:t>INFISSI</a:t>
            </a:r>
            <a:r>
              <a:rPr b="0" lang="it-IT" sz="900" strike="noStrike" u="none">
                <a:solidFill>
                  <a:schemeClr val="dk1"/>
                </a:solidFill>
                <a:effectLst/>
                <a:uFillTx/>
                <a:latin typeface="Bahnschrift"/>
              </a:rPr>
              <a:t>:</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Grazie al presente intervento tutti gli archi perimetrali precedentemente murati (in corrispondenza delle Sale Viani/Mercanti e Tabacchi) sono stati riaperti e dotati di nuovi infissi corten, realizzati ad hoc; </a:t>
            </a:r>
            <a:endParaRPr b="0" lang="it-IT" sz="900" strike="noStrike" u="none">
              <a:solidFill>
                <a:srgbClr val="000000"/>
              </a:solidFill>
              <a:effectLst/>
              <a:uFillTx/>
              <a:latin typeface="Arial"/>
            </a:endParaRPr>
          </a:p>
          <a:p>
            <a:pPr algn="just" defTabSz="457200">
              <a:lnSpc>
                <a:spcPts val="1261"/>
              </a:lnSpc>
            </a:pPr>
            <a:r>
              <a:rPr b="0" lang="it-IT" sz="900" strike="noStrike" u="none">
                <a:solidFill>
                  <a:schemeClr val="dk1"/>
                </a:solidFill>
                <a:effectLst/>
                <a:uFillTx/>
                <a:latin typeface="Bahnschrift"/>
              </a:rPr>
              <a:t>- </a:t>
            </a:r>
            <a:r>
              <a:rPr b="1" lang="it-IT" sz="900" strike="noStrike" u="none">
                <a:solidFill>
                  <a:schemeClr val="dk1"/>
                </a:solidFill>
                <a:effectLst/>
                <a:uFillTx/>
                <a:latin typeface="Bahnschrift"/>
              </a:rPr>
              <a:t>SALA TABACCHI</a:t>
            </a:r>
            <a:r>
              <a:rPr b="0" lang="it-IT" sz="900" strike="noStrike" u="none">
                <a:solidFill>
                  <a:schemeClr val="dk1"/>
                </a:solidFill>
                <a:effectLst/>
                <a:uFillTx/>
                <a:latin typeface="Bahnschrift"/>
              </a:rPr>
              <a:t>:</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Nuova pavimentazione che risolve le differenze di quota, preservando la pietra originale;</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Nuovi collegamenti verticali (scala e ascensore);</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Nuovi servizi igienici;</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Infissi e impianti;</a:t>
            </a:r>
            <a:endParaRPr b="0" lang="it-IT" sz="900" strike="noStrike" u="none">
              <a:solidFill>
                <a:srgbClr val="000000"/>
              </a:solidFill>
              <a:effectLst/>
              <a:uFillTx/>
              <a:latin typeface="Arial"/>
            </a:endParaRPr>
          </a:p>
          <a:p>
            <a:pPr algn="just" defTabSz="457200">
              <a:lnSpc>
                <a:spcPts val="1261"/>
              </a:lnSpc>
            </a:pPr>
            <a:r>
              <a:rPr b="1" lang="it-IT" sz="900" strike="noStrike" u="none">
                <a:solidFill>
                  <a:schemeClr val="dk1"/>
                </a:solidFill>
                <a:effectLst/>
                <a:uFillTx/>
                <a:latin typeface="Bahnschrift"/>
              </a:rPr>
              <a:t>- SALE VIANI/MERCANTI</a:t>
            </a:r>
            <a:r>
              <a:rPr b="0" lang="it-IT" sz="900" strike="noStrike" u="none">
                <a:solidFill>
                  <a:schemeClr val="dk1"/>
                </a:solidFill>
                <a:effectLst/>
                <a:uFillTx/>
                <a:latin typeface="Bahnschrift"/>
              </a:rPr>
              <a:t>:</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Nuovi servizi igienici;</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Infissi e impianti;</a:t>
            </a:r>
            <a:endParaRPr b="0" lang="it-IT" sz="900" strike="noStrike" u="none">
              <a:solidFill>
                <a:srgbClr val="000000"/>
              </a:solidFill>
              <a:effectLst/>
              <a:uFillTx/>
              <a:latin typeface="Arial"/>
            </a:endParaRPr>
          </a:p>
          <a:p>
            <a:pPr algn="just" defTabSz="457200">
              <a:lnSpc>
                <a:spcPts val="1261"/>
              </a:lnSpc>
            </a:pPr>
            <a:r>
              <a:rPr b="1" lang="it-IT" sz="900" strike="noStrike" u="none">
                <a:solidFill>
                  <a:schemeClr val="dk1"/>
                </a:solidFill>
                <a:effectLst/>
                <a:uFillTx/>
                <a:latin typeface="Bahnschrift"/>
              </a:rPr>
              <a:t>- </a:t>
            </a:r>
            <a:r>
              <a:rPr b="0" lang="it-IT" sz="900" strike="noStrike" u="none">
                <a:solidFill>
                  <a:schemeClr val="dk1"/>
                </a:solidFill>
                <a:effectLst/>
                <a:uFillTx/>
                <a:latin typeface="Bahnschrift"/>
              </a:rPr>
              <a:t>NUOVA </a:t>
            </a:r>
            <a:r>
              <a:rPr b="1" lang="it-IT" sz="900" strike="noStrike" u="none">
                <a:solidFill>
                  <a:schemeClr val="dk1"/>
                </a:solidFill>
                <a:effectLst/>
                <a:uFillTx/>
                <a:latin typeface="Bahnschrift"/>
              </a:rPr>
              <a:t>FOGNATURA</a:t>
            </a:r>
            <a:r>
              <a:rPr b="0" lang="it-IT" sz="900" strike="noStrike" u="none">
                <a:solidFill>
                  <a:schemeClr val="dk1"/>
                </a:solidFill>
                <a:effectLst/>
                <a:uFillTx/>
                <a:latin typeface="Bahnschrift"/>
              </a:rPr>
              <a:t>:</a:t>
            </a:r>
            <a:endParaRPr b="0" lang="it-IT" sz="900" strike="noStrike" u="none">
              <a:solidFill>
                <a:srgbClr val="000000"/>
              </a:solidFill>
              <a:effectLst/>
              <a:uFillTx/>
              <a:latin typeface="Arial"/>
            </a:endParaRPr>
          </a:p>
          <a:p>
            <a:pPr lvl="1" marL="628560" indent="-171360" algn="just" defTabSz="457200">
              <a:lnSpc>
                <a:spcPts val="1261"/>
              </a:lnSpc>
              <a:buClr>
                <a:srgbClr val="000000"/>
              </a:buClr>
              <a:buFont typeface="Arial"/>
              <a:buChar char="•"/>
            </a:pPr>
            <a:r>
              <a:rPr b="0" lang="it-IT" sz="900" strike="noStrike" u="none">
                <a:solidFill>
                  <a:schemeClr val="dk1"/>
                </a:solidFill>
                <a:effectLst/>
                <a:uFillTx/>
                <a:latin typeface="Bahnschrift"/>
              </a:rPr>
              <a:t>Realizzato l’allaccio fognario per i nuovi servizi delle sale;</a:t>
            </a:r>
            <a:endParaRPr b="0" lang="it-IT" sz="900" strike="noStrike" u="none">
              <a:solidFill>
                <a:srgbClr val="000000"/>
              </a:solidFill>
              <a:effectLst/>
              <a:uFillTx/>
              <a:latin typeface="Arial"/>
            </a:endParaRPr>
          </a:p>
          <a:p>
            <a:pPr algn="just" defTabSz="457200">
              <a:lnSpc>
                <a:spcPts val="1261"/>
              </a:lnSpc>
            </a:pPr>
            <a:endParaRPr b="0" lang="it-IT" sz="1050" strike="noStrike" u="none">
              <a:solidFill>
                <a:srgbClr val="000000"/>
              </a:solidFill>
              <a:effectLst/>
              <a:uFillTx/>
              <a:latin typeface="Arial"/>
            </a:endParaRPr>
          </a:p>
          <a:p>
            <a:pPr marL="457200" algn="just" defTabSz="457200">
              <a:lnSpc>
                <a:spcPct val="100000"/>
              </a:lnSpc>
            </a:pPr>
            <a:endParaRPr b="0" lang="it-IT" sz="1100" strike="noStrike" u="none">
              <a:solidFill>
                <a:srgbClr val="000000"/>
              </a:solidFill>
              <a:effectLst/>
              <a:uFillTx/>
              <a:latin typeface="Arial"/>
            </a:endParaRPr>
          </a:p>
        </p:txBody>
      </p:sp>
      <p:sp>
        <p:nvSpPr>
          <p:cNvPr id="172" name="Rettangolo 6"/>
          <p:cNvSpPr/>
          <p:nvPr/>
        </p:nvSpPr>
        <p:spPr>
          <a:xfrm>
            <a:off x="405000" y="2136600"/>
            <a:ext cx="5429880" cy="109080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0" lang="it-IT" sz="1300" strike="noStrike" u="none">
                <a:solidFill>
                  <a:srgbClr val="000000"/>
                </a:solidFill>
                <a:effectLst/>
                <a:uFillTx/>
                <a:latin typeface="Bahnschrift"/>
              </a:rPr>
              <a:t>Localizzazione:</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Banchina Giovanni Da Chio, n. 28</a:t>
            </a:r>
            <a:endParaRPr b="0" lang="it-IT" sz="1300" strike="noStrike" u="none">
              <a:solidFill>
                <a:srgbClr val="000000"/>
              </a:solidFill>
              <a:effectLst/>
              <a:uFillTx/>
              <a:latin typeface="Arial"/>
            </a:endParaRPr>
          </a:p>
          <a:p>
            <a:pPr algn="just" defTabSz="457200">
              <a:lnSpc>
                <a:spcPct val="100000"/>
              </a:lnSpc>
            </a:pPr>
            <a:r>
              <a:rPr b="0" lang="it-IT" sz="1300" strike="noStrike" u="none">
                <a:solidFill>
                  <a:srgbClr val="000000"/>
                </a:solidFill>
                <a:effectLst/>
                <a:uFillTx/>
                <a:latin typeface="Bahnschrift"/>
              </a:rPr>
              <a:t>Quadro Economico</a:t>
            </a:r>
            <a:r>
              <a:rPr b="1" lang="it-IT" sz="1300" strike="noStrike" u="none">
                <a:solidFill>
                  <a:schemeClr val="dk1"/>
                </a:solidFill>
                <a:effectLst/>
                <a:uFillTx/>
                <a:latin typeface="Bahnschrift"/>
              </a:rPr>
              <a:t>:</a:t>
            </a:r>
            <a:r>
              <a:rPr b="1" lang="it-IT" sz="1300" strike="noStrike" u="none">
                <a:solidFill>
                  <a:srgbClr val="ff0000"/>
                </a:solidFill>
                <a:effectLst/>
                <a:uFillTx/>
                <a:latin typeface="Bahnschrift"/>
              </a:rPr>
              <a:t>            </a:t>
            </a:r>
            <a:r>
              <a:rPr b="1" lang="it-IT" sz="1300" strike="noStrike" u="none">
                <a:solidFill>
                  <a:srgbClr val="ff0000"/>
                </a:solidFill>
                <a:effectLst/>
                <a:uFillTx/>
                <a:latin typeface="Bahnschrift"/>
              </a:rPr>
              <a:t>	</a:t>
            </a:r>
            <a:r>
              <a:rPr b="1" lang="it-IT" sz="1300" strike="noStrike" u="none">
                <a:solidFill>
                  <a:srgbClr val="007bfa"/>
                </a:solidFill>
                <a:effectLst/>
                <a:uFillTx/>
                <a:latin typeface="Bahnschrift"/>
              </a:rPr>
              <a:t>€ 3.300.000,00</a:t>
            </a:r>
            <a:endParaRPr b="0" lang="it-IT" sz="1300" strike="noStrike" u="none">
              <a:solidFill>
                <a:srgbClr val="000000"/>
              </a:solidFill>
              <a:effectLst/>
              <a:uFillTx/>
              <a:latin typeface="Arial"/>
            </a:endParaRPr>
          </a:p>
          <a:p>
            <a:pPr algn="just" defTabSz="457200">
              <a:lnSpc>
                <a:spcPct val="100000"/>
              </a:lnSpc>
            </a:pPr>
            <a:r>
              <a:rPr b="0" lang="it-IT" sz="1300" strike="noStrike" u="none">
                <a:solidFill>
                  <a:srgbClr val="000000"/>
                </a:solidFill>
                <a:effectLst/>
                <a:uFillTx/>
                <a:latin typeface="Bahnschrift"/>
              </a:rPr>
              <a:t>Fonte di finanziamento:</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PNRR</a:t>
            </a:r>
            <a:endParaRPr b="0" lang="it-IT" sz="1300" strike="noStrike" u="none">
              <a:solidFill>
                <a:srgbClr val="000000"/>
              </a:solidFill>
              <a:effectLst/>
              <a:uFillTx/>
              <a:latin typeface="Arial"/>
            </a:endParaRPr>
          </a:p>
          <a:p>
            <a:pPr defTabSz="457200">
              <a:lnSpc>
                <a:spcPct val="100000"/>
              </a:lnSpc>
            </a:pPr>
            <a:r>
              <a:rPr b="0" lang="it-IT" sz="1300" strike="noStrike" u="none">
                <a:solidFill>
                  <a:srgbClr val="000000"/>
                </a:solidFill>
                <a:effectLst/>
                <a:uFillTx/>
                <a:latin typeface="Bahnschrift"/>
              </a:rPr>
              <a:t>Stato avanzamento:</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	</a:t>
            </a:r>
            <a:r>
              <a:rPr b="1" lang="it-IT" sz="1300" strike="noStrike" u="none">
                <a:solidFill>
                  <a:srgbClr val="007bfa"/>
                </a:solidFill>
                <a:effectLst/>
                <a:uFillTx/>
                <a:latin typeface="Bahnschrift"/>
              </a:rPr>
              <a:t>80%</a:t>
            </a:r>
            <a:endParaRPr b="0" lang="it-IT" sz="1300" strike="noStrike" u="none">
              <a:solidFill>
                <a:srgbClr val="000000"/>
              </a:solidFill>
              <a:effectLst/>
              <a:uFillTx/>
              <a:latin typeface="Arial"/>
            </a:endParaRPr>
          </a:p>
          <a:p>
            <a:pPr defTabSz="457200">
              <a:lnSpc>
                <a:spcPct val="100000"/>
              </a:lnSpc>
            </a:pPr>
            <a:r>
              <a:rPr b="0" lang="it-IT" sz="1300" strike="noStrike" u="none">
                <a:solidFill>
                  <a:srgbClr val="000000"/>
                </a:solidFill>
                <a:effectLst/>
                <a:uFillTx/>
                <a:latin typeface="Bahnschrift"/>
              </a:rPr>
              <a:t>Tempi:         </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0" lang="it-IT" sz="1300" strike="noStrike" u="none">
                <a:solidFill>
                  <a:srgbClr val="000000"/>
                </a:solidFill>
                <a:effectLst/>
                <a:uFillTx/>
                <a:latin typeface="Bahnschrift"/>
              </a:rPr>
              <a:t>	</a:t>
            </a:r>
            <a:r>
              <a:rPr b="1" lang="it-IT" sz="1300" strike="noStrike" u="none">
                <a:solidFill>
                  <a:srgbClr val="007bfa"/>
                </a:solidFill>
                <a:effectLst/>
                <a:uFillTx/>
                <a:latin typeface="Bahnschrift"/>
              </a:rPr>
              <a:t>Fine lavori prevista: marzo 2026</a:t>
            </a:r>
            <a:endParaRPr b="0" lang="it-IT" sz="1300" strike="noStrike" u="none">
              <a:solidFill>
                <a:srgbClr val="000000"/>
              </a:solidFill>
              <a:effectLst/>
              <a:uFillTx/>
              <a:latin typeface="Arial"/>
            </a:endParaRPr>
          </a:p>
        </p:txBody>
      </p:sp>
      <p:cxnSp>
        <p:nvCxnSpPr>
          <p:cNvPr id="173" name="Connettore diritto 2"/>
          <p:cNvCxnSpPr/>
          <p:nvPr/>
        </p:nvCxnSpPr>
        <p:spPr>
          <a:xfrm>
            <a:off x="5631120" y="2265120"/>
            <a:ext cx="1800" cy="4284720"/>
          </a:xfrm>
          <a:prstGeom prst="straightConnector1">
            <a:avLst/>
          </a:prstGeom>
          <a:ln w="0">
            <a:solidFill>
              <a:srgbClr val="5b9bd5"/>
            </a:solidFill>
          </a:ln>
        </p:spPr>
      </p:cxnSp>
      <p:sp>
        <p:nvSpPr>
          <p:cNvPr id="174" name="CasellaDiTesto 20"/>
          <p:cNvSpPr/>
          <p:nvPr/>
        </p:nvSpPr>
        <p:spPr>
          <a:xfrm>
            <a:off x="5723280" y="4667760"/>
            <a:ext cx="3798360" cy="2444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Localizzazione intervento</a:t>
            </a:r>
            <a:endParaRPr b="0" lang="it-IT" sz="1000" strike="noStrike" u="none">
              <a:solidFill>
                <a:srgbClr val="000000"/>
              </a:solidFill>
              <a:effectLst/>
              <a:uFillTx/>
              <a:latin typeface="Arial"/>
            </a:endParaRPr>
          </a:p>
        </p:txBody>
      </p:sp>
      <p:sp>
        <p:nvSpPr>
          <p:cNvPr id="175" name="CasellaDiTesto 22"/>
          <p:cNvSpPr/>
          <p:nvPr/>
        </p:nvSpPr>
        <p:spPr>
          <a:xfrm>
            <a:off x="5723280" y="6571800"/>
            <a:ext cx="1262880" cy="2444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Infissi</a:t>
            </a:r>
            <a:endParaRPr b="0" lang="it-IT" sz="1000" strike="noStrike" u="none">
              <a:solidFill>
                <a:srgbClr val="000000"/>
              </a:solidFill>
              <a:effectLst/>
              <a:uFillTx/>
              <a:latin typeface="Arial"/>
            </a:endParaRPr>
          </a:p>
        </p:txBody>
      </p:sp>
      <p:sp>
        <p:nvSpPr>
          <p:cNvPr id="176" name="CasellaDiTesto 26"/>
          <p:cNvSpPr/>
          <p:nvPr/>
        </p:nvSpPr>
        <p:spPr>
          <a:xfrm>
            <a:off x="9747360" y="4658400"/>
            <a:ext cx="2074680" cy="2444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Nuova pavimentazione Tabacchi</a:t>
            </a:r>
            <a:endParaRPr b="0" lang="it-IT" sz="1000" strike="noStrike" u="none">
              <a:solidFill>
                <a:srgbClr val="000000"/>
              </a:solidFill>
              <a:effectLst/>
              <a:uFillTx/>
              <a:latin typeface="Arial"/>
            </a:endParaRPr>
          </a:p>
        </p:txBody>
      </p:sp>
      <p:pic>
        <p:nvPicPr>
          <p:cNvPr id="177" name="Immagine 1" descr=""/>
          <p:cNvPicPr/>
          <p:nvPr/>
        </p:nvPicPr>
        <p:blipFill>
          <a:blip r:embed="rId1"/>
          <a:stretch/>
        </p:blipFill>
        <p:spPr>
          <a:xfrm>
            <a:off x="5723280" y="2136600"/>
            <a:ext cx="3834720" cy="2555640"/>
          </a:xfrm>
          <a:prstGeom prst="rect">
            <a:avLst/>
          </a:prstGeom>
          <a:noFill/>
          <a:ln w="0">
            <a:noFill/>
          </a:ln>
          <a:effectLst>
            <a:outerShdw algn="ctr" blurRad="63360" rotWithShape="0" sx="102000" sy="102000">
              <a:srgbClr val="000000">
                <a:alpha val="40000"/>
              </a:srgbClr>
            </a:outerShdw>
          </a:effectLst>
        </p:spPr>
      </p:pic>
      <p:pic>
        <p:nvPicPr>
          <p:cNvPr id="178" name="Immagine 17" descr=""/>
          <p:cNvPicPr/>
          <p:nvPr/>
        </p:nvPicPr>
        <p:blipFill>
          <a:blip r:embed="rId2"/>
          <a:stretch/>
        </p:blipFill>
        <p:spPr>
          <a:xfrm>
            <a:off x="5732640" y="4905360"/>
            <a:ext cx="1260720" cy="1681560"/>
          </a:xfrm>
          <a:prstGeom prst="rect">
            <a:avLst/>
          </a:prstGeom>
          <a:noFill/>
          <a:ln w="0">
            <a:noFill/>
          </a:ln>
          <a:effectLst>
            <a:outerShdw algn="ctr" blurRad="63360" rotWithShape="0" sx="102000" sy="102000">
              <a:srgbClr val="000000">
                <a:alpha val="40000"/>
              </a:srgbClr>
            </a:outerShdw>
          </a:effectLst>
        </p:spPr>
      </p:pic>
      <p:pic>
        <p:nvPicPr>
          <p:cNvPr id="179" name="Picture 2" descr="2025-10-07 (1)"/>
          <p:cNvPicPr/>
          <p:nvPr/>
        </p:nvPicPr>
        <p:blipFill>
          <a:blip r:embed="rId3"/>
          <a:srcRect l="0" t="0" r="0" b="9872"/>
          <a:stretch/>
        </p:blipFill>
        <p:spPr>
          <a:xfrm>
            <a:off x="9675720" y="2135520"/>
            <a:ext cx="2146320" cy="2555640"/>
          </a:xfrm>
          <a:prstGeom prst="rect">
            <a:avLst/>
          </a:prstGeom>
          <a:noFill/>
          <a:ln w="0">
            <a:noFill/>
          </a:ln>
          <a:effectLst>
            <a:outerShdw algn="ctr" blurRad="63360" rotWithShape="0" sx="102000" sy="102000">
              <a:srgbClr val="000000">
                <a:alpha val="40000"/>
              </a:srgbClr>
            </a:outerShdw>
          </a:effectLst>
        </p:spPr>
      </p:pic>
      <p:pic>
        <p:nvPicPr>
          <p:cNvPr id="180" name="Immagine 3" descr=""/>
          <p:cNvPicPr/>
          <p:nvPr/>
        </p:nvPicPr>
        <p:blipFill>
          <a:blip r:embed="rId4"/>
          <a:srcRect l="641" t="19900" r="1879" b="53905"/>
          <a:stretch/>
        </p:blipFill>
        <p:spPr>
          <a:xfrm>
            <a:off x="7122240" y="4898880"/>
            <a:ext cx="4699800" cy="1683000"/>
          </a:xfrm>
          <a:prstGeom prst="rect">
            <a:avLst/>
          </a:prstGeom>
          <a:noFill/>
          <a:ln w="0">
            <a:noFill/>
          </a:ln>
          <a:effectLst>
            <a:outerShdw algn="ctr" blurRad="63360" rotWithShape="0" sx="102000" sy="102000">
              <a:srgbClr val="000000">
                <a:alpha val="40000"/>
              </a:srgbClr>
            </a:outerShdw>
          </a:effectLst>
        </p:spPr>
      </p:pic>
      <p:sp>
        <p:nvSpPr>
          <p:cNvPr id="181" name="CasellaDiTesto 15"/>
          <p:cNvSpPr/>
          <p:nvPr/>
        </p:nvSpPr>
        <p:spPr>
          <a:xfrm>
            <a:off x="9111240" y="6571800"/>
            <a:ext cx="1270080" cy="2444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000" strike="noStrike" u="none">
                <a:solidFill>
                  <a:schemeClr val="dk1"/>
                </a:solidFill>
                <a:effectLst/>
                <a:uFillTx/>
                <a:latin typeface="Bahnschrift"/>
              </a:rPr>
              <a:t>Ponte nord</a:t>
            </a:r>
            <a:endParaRPr b="0" lang="it-IT" sz="1000" strike="noStrike" u="none">
              <a:solidFill>
                <a:srgbClr val="000000"/>
              </a:solidFill>
              <a:effectLst/>
              <a:uFillTx/>
              <a:latin typeface="Arial"/>
            </a:endParaRPr>
          </a:p>
        </p:txBody>
      </p:sp>
      <p:sp>
        <p:nvSpPr>
          <p:cNvPr id="182" name=""/>
          <p:cNvSpPr/>
          <p:nvPr/>
        </p:nvSpPr>
        <p:spPr>
          <a:xfrm>
            <a:off x="720000" y="1022040"/>
            <a:ext cx="718560" cy="1104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it-IT" sz="4000" strike="noStrike" u="none">
                <a:solidFill>
                  <a:schemeClr val="lt1"/>
                </a:solidFill>
                <a:effectLst/>
                <a:uFillTx/>
                <a:latin typeface="Bahnschrift SemiBold"/>
              </a:rPr>
              <a:t>1</a:t>
            </a:r>
            <a:endParaRPr b="0" lang="it-IT" sz="4000" strike="noStrike" u="none">
              <a:solidFill>
                <a:srgbClr val="000000"/>
              </a:solidFill>
              <a:effectLst/>
              <a:uFillTx/>
              <a:latin typeface="Arial"/>
            </a:endParaRPr>
          </a:p>
        </p:txBody>
      </p:sp>
      <p:sp>
        <p:nvSpPr>
          <p:cNvPr id="183" name="CasellaDiTesto 7"/>
          <p:cNvSpPr/>
          <p:nvPr/>
        </p:nvSpPr>
        <p:spPr>
          <a:xfrm>
            <a:off x="470520" y="172080"/>
            <a:ext cx="11351880" cy="729720"/>
          </a:xfrm>
          <a:prstGeom prst="rect">
            <a:avLst/>
          </a:prstGeom>
          <a:noFill/>
          <a:ln w="12700">
            <a:solidFill>
              <a:srgbClr val="007af5"/>
            </a:solidFill>
            <a:round/>
          </a:ln>
        </p:spPr>
        <p:style>
          <a:lnRef idx="0"/>
          <a:fillRef idx="0"/>
          <a:effectRef idx="0"/>
          <a:fontRef idx="minor"/>
        </p:style>
        <p:txBody>
          <a:bodyPr lIns="90000" rIns="90000" tIns="45000" bIns="45000" anchor="t" anchorCtr="1">
            <a:spAutoFit/>
          </a:bodyPr>
          <a:p>
            <a:pPr algn="ctr" defTabSz="457200">
              <a:lnSpc>
                <a:spcPct val="100000"/>
              </a:lnSpc>
            </a:pPr>
            <a:r>
              <a:rPr b="0" lang="it-IT" sz="2200" strike="noStrike" u="none">
                <a:solidFill>
                  <a:srgbClr val="007af5"/>
                </a:solidFill>
                <a:effectLst/>
                <a:uFillTx/>
                <a:latin typeface="Bahnschrift"/>
              </a:rPr>
              <a:t>COMUNE DI ANCONA</a:t>
            </a:r>
            <a:endParaRPr b="0" lang="it-IT" sz="2200" strike="noStrike" u="none">
              <a:solidFill>
                <a:srgbClr val="000000"/>
              </a:solidFill>
              <a:effectLst/>
              <a:uFillTx/>
              <a:latin typeface="Arial"/>
            </a:endParaRPr>
          </a:p>
          <a:p>
            <a:pPr algn="ctr" defTabSz="457200">
              <a:lnSpc>
                <a:spcPct val="100000"/>
              </a:lnSpc>
            </a:pPr>
            <a:r>
              <a:rPr b="0" lang="it-IT" sz="2000" strike="noStrike" u="none">
                <a:solidFill>
                  <a:srgbClr val="007af5"/>
                </a:solidFill>
                <a:effectLst/>
                <a:uFillTx/>
                <a:latin typeface="Bahnschrift"/>
              </a:rPr>
              <a:t>U.O. Grandi Opere Di Riqualificazione Urbana e Progettazione</a:t>
            </a:r>
            <a:endParaRPr b="0" lang="it-IT" sz="2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7.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2957</TotalTime>
  <Application>LibreOffice/25.8.2.2$Windows_X86_64 LibreOffice_project/d401f2107ccab8f924a8e2df40f573aab7605b6f</Application>
  <AppVersion>15.0000</AppVersion>
  <Words>491</Words>
  <Paragraphs>59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2023-08-30T11:02:00Z</dcterms:created>
  <dc:creator>FP</dc:creator>
  <dc:description/>
  <dc:language>it-IT</dc:language>
  <cp:lastModifiedBy/>
  <cp:lastPrinted>2025-11-25T08:31:27Z</cp:lastPrinted>
  <dcterms:modified xsi:type="dcterms:W3CDTF">2025-11-25T08:37:43Z</dcterms:modified>
  <cp:revision>356</cp:revision>
  <dc:subject/>
  <dc:title>Slide Infr Viarie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vt:i4>
  </property>
  <property fmtid="{D5CDD505-2E9C-101B-9397-08002B2CF9AE}" pid="3" name="PresentationFormat">
    <vt:lpwstr>Widescreen</vt:lpwstr>
  </property>
  <property fmtid="{D5CDD505-2E9C-101B-9397-08002B2CF9AE}" pid="4" name="Slides">
    <vt:i4>2</vt:i4>
  </property>
</Properties>
</file>